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9" r:id="rId4"/>
    <p:sldId id="271" r:id="rId5"/>
    <p:sldId id="273" r:id="rId6"/>
    <p:sldId id="259" r:id="rId7"/>
    <p:sldId id="268" r:id="rId8"/>
    <p:sldId id="258" r:id="rId9"/>
    <p:sldId id="270" r:id="rId10"/>
    <p:sldId id="288" r:id="rId11"/>
    <p:sldId id="290" r:id="rId12"/>
    <p:sldId id="306" r:id="rId13"/>
    <p:sldId id="308" r:id="rId14"/>
    <p:sldId id="309" r:id="rId15"/>
    <p:sldId id="310" r:id="rId16"/>
    <p:sldId id="274" r:id="rId17"/>
    <p:sldId id="276" r:id="rId18"/>
    <p:sldId id="277" r:id="rId19"/>
    <p:sldId id="278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302" r:id="rId29"/>
    <p:sldId id="299" r:id="rId30"/>
    <p:sldId id="311" r:id="rId31"/>
    <p:sldId id="301" r:id="rId32"/>
    <p:sldId id="304" r:id="rId33"/>
    <p:sldId id="263" r:id="rId34"/>
    <p:sldId id="264" r:id="rId35"/>
    <p:sldId id="265" r:id="rId36"/>
  </p:sldIdLst>
  <p:sldSz cx="18288000" cy="10287000"/>
  <p:notesSz cx="6858000" cy="9144000"/>
  <p:embeddedFontLst>
    <p:embeddedFont>
      <p:font typeface="Nanum Square" panose="020B0600000101010101" charset="-127"/>
      <p:regular r:id="rId38"/>
    </p:embeddedFont>
    <p:embeddedFont>
      <p:font typeface="Open Sans Bold" panose="020B060402020202020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inematografica" panose="020B0604020202020204" charset="0"/>
      <p:regular r:id="rId44"/>
      <p:bold r:id="rId45"/>
    </p:embeddedFont>
    <p:embeddedFont>
      <p:font typeface="Arial Unicode MS" panose="020B0604020202020204" pitchFamily="50" charset="-127"/>
      <p:regular r:id="rId46"/>
    </p:embeddedFont>
    <p:embeddedFont>
      <p:font typeface="휴먼가는샘체" panose="02010504000101010101" pitchFamily="2" charset="-127"/>
      <p:regular r:id="rId47"/>
    </p:embeddedFont>
    <p:embeddedFont>
      <p:font typeface="Nanum Square Bold" panose="020B0600000101010101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-2514" y="-1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98DE8-1510-44F5-8000-F3323F81255D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pPr latinLnBrk="1"/>
          <a:endParaRPr lang="ko-KR" altLang="en-US"/>
        </a:p>
      </dgm:t>
    </dgm:pt>
    <dgm:pt modelId="{FD60C32B-3B97-40CA-992C-1F7426DD2512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accent6"/>
              </a:solidFill>
              <a:latin typeface="+mn-ea"/>
              <a:ea typeface="+mn-ea"/>
            </a:rPr>
            <a:t>메인</a:t>
          </a:r>
          <a:endParaRPr lang="en-US" altLang="ko-KR" dirty="0" smtClean="0">
            <a:solidFill>
              <a:schemeClr val="accent6"/>
            </a:solidFill>
            <a:latin typeface="+mn-ea"/>
            <a:ea typeface="+mn-ea"/>
          </a:endParaRPr>
        </a:p>
      </dgm:t>
    </dgm:pt>
    <dgm:pt modelId="{8E236CC0-E8E4-4419-B58E-F0E901BD615B}" type="parTrans" cxnId="{56712E7B-C258-4F19-A636-39241F682F03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6099A63B-9485-462B-B98C-67358CD87BB6}" type="sibTrans" cxnId="{56712E7B-C258-4F19-A636-39241F682F03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FEB59300-D6AC-4CAF-99BA-A1802757AB5F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accent6"/>
              </a:solidFill>
              <a:latin typeface="+mn-ea"/>
              <a:ea typeface="+mn-ea"/>
            </a:rPr>
            <a:t>회원</a:t>
          </a:r>
          <a:r>
            <a:rPr lang="en-US" altLang="ko-KR" dirty="0" smtClean="0">
              <a:solidFill>
                <a:schemeClr val="accent6"/>
              </a:solidFill>
              <a:latin typeface="+mn-ea"/>
              <a:ea typeface="+mn-ea"/>
            </a:rPr>
            <a:t>(</a:t>
          </a:r>
          <a:r>
            <a:rPr lang="ko-KR" altLang="en-US" dirty="0" smtClean="0">
              <a:solidFill>
                <a:schemeClr val="accent6"/>
              </a:solidFill>
              <a:latin typeface="+mn-ea"/>
              <a:ea typeface="+mn-ea"/>
            </a:rPr>
            <a:t>로그인</a:t>
          </a:r>
          <a:r>
            <a:rPr lang="en-US" altLang="ko-KR" dirty="0" smtClean="0">
              <a:solidFill>
                <a:schemeClr val="accent6"/>
              </a:solidFill>
              <a:latin typeface="+mn-ea"/>
              <a:ea typeface="+mn-ea"/>
            </a:rPr>
            <a:t>)</a:t>
          </a:r>
          <a:endParaRPr lang="ko-KR" altLang="en-US" dirty="0">
            <a:solidFill>
              <a:schemeClr val="accent6"/>
            </a:solidFill>
            <a:latin typeface="+mn-ea"/>
            <a:ea typeface="+mn-ea"/>
          </a:endParaRPr>
        </a:p>
      </dgm:t>
    </dgm:pt>
    <dgm:pt modelId="{415CF76C-E27C-487D-9230-2611FFC2716C}" type="parTrans" cxnId="{FB48CD3C-6F18-4E72-B072-98DF54F69302}">
      <dgm:prSet/>
      <dgm:spPr>
        <a:ln w="38100">
          <a:solidFill>
            <a:srgbClr val="FFC000"/>
          </a:solidFill>
        </a:ln>
      </dgm:spPr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2056EE80-E938-411C-91DF-215AC915D28B}" type="sibTrans" cxnId="{FB48CD3C-6F18-4E72-B072-98DF54F69302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B0514421-0241-4886-8E78-EB83505C52ED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accent6"/>
              </a:solidFill>
              <a:latin typeface="+mn-ea"/>
              <a:ea typeface="+mn-ea"/>
            </a:rPr>
            <a:t>커뮤니티</a:t>
          </a:r>
          <a:endParaRPr lang="ko-KR" altLang="en-US" dirty="0">
            <a:solidFill>
              <a:schemeClr val="accent6"/>
            </a:solidFill>
            <a:latin typeface="+mn-ea"/>
            <a:ea typeface="+mn-ea"/>
          </a:endParaRPr>
        </a:p>
      </dgm:t>
    </dgm:pt>
    <dgm:pt modelId="{DFDBBF15-18D7-4EAA-8A92-3E2FAF536550}" type="parTrans" cxnId="{99CC9D0F-94DF-4F17-B627-3FED909C2863}">
      <dgm:prSet/>
      <dgm:spPr>
        <a:ln w="38100">
          <a:solidFill>
            <a:srgbClr val="FFC000"/>
          </a:solidFill>
        </a:ln>
      </dgm:spPr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D5E18EF3-F2BE-4241-A4FC-2B1D7332EE17}" type="sibTrans" cxnId="{99CC9D0F-94DF-4F17-B627-3FED909C2863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8497ECE6-4447-4AFE-9270-92AA100F50C3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accent6"/>
              </a:solidFill>
              <a:latin typeface="+mn-ea"/>
              <a:ea typeface="+mn-ea"/>
            </a:rPr>
            <a:t>멤버십결제</a:t>
          </a:r>
          <a:endParaRPr lang="ko-KR" altLang="en-US" dirty="0">
            <a:solidFill>
              <a:schemeClr val="accent6"/>
            </a:solidFill>
            <a:latin typeface="+mn-ea"/>
            <a:ea typeface="+mn-ea"/>
          </a:endParaRPr>
        </a:p>
      </dgm:t>
    </dgm:pt>
    <dgm:pt modelId="{0B2EC373-3A0B-465C-99DA-86292FBB0D23}" type="parTrans" cxnId="{889085D1-AADF-49E5-A1F9-D4A601C3F464}">
      <dgm:prSet/>
      <dgm:spPr>
        <a:ln w="38100">
          <a:solidFill>
            <a:srgbClr val="FFC000"/>
          </a:solidFill>
        </a:ln>
      </dgm:spPr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F2FB96D2-C702-416A-BB5B-B845AA34489F}" type="sibTrans" cxnId="{889085D1-AADF-49E5-A1F9-D4A601C3F464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662DA22D-7C42-4E4B-9F82-A819A6410892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accent6"/>
              </a:solidFill>
              <a:latin typeface="+mn-ea"/>
              <a:ea typeface="+mn-ea"/>
            </a:rPr>
            <a:t>비회원</a:t>
          </a:r>
          <a:endParaRPr lang="ko-KR" altLang="en-US" dirty="0">
            <a:solidFill>
              <a:schemeClr val="accent6"/>
            </a:solidFill>
            <a:latin typeface="+mn-ea"/>
            <a:ea typeface="+mn-ea"/>
          </a:endParaRPr>
        </a:p>
      </dgm:t>
    </dgm:pt>
    <dgm:pt modelId="{D3533C51-D695-4FE6-A7BA-CA1B1E86ADC4}" type="parTrans" cxnId="{5C41B7E4-3799-49F5-8D4C-847BE5C85AB6}">
      <dgm:prSet/>
      <dgm:spPr>
        <a:ln w="38100">
          <a:solidFill>
            <a:srgbClr val="FFC000"/>
          </a:solidFill>
        </a:ln>
      </dgm:spPr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0633D834-BB8A-4EF6-801E-6AA9E97C2EB9}" type="sibTrans" cxnId="{5C41B7E4-3799-49F5-8D4C-847BE5C85AB6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AE0B36F1-B408-49D3-B781-74077B37720C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accent6"/>
              </a:solidFill>
              <a:latin typeface="+mn-ea"/>
              <a:ea typeface="+mn-ea"/>
            </a:rPr>
            <a:t>회원가입</a:t>
          </a:r>
          <a:endParaRPr lang="ko-KR" altLang="en-US" dirty="0">
            <a:solidFill>
              <a:schemeClr val="accent6"/>
            </a:solidFill>
            <a:latin typeface="+mn-ea"/>
            <a:ea typeface="+mn-ea"/>
          </a:endParaRPr>
        </a:p>
      </dgm:t>
    </dgm:pt>
    <dgm:pt modelId="{FD33F0B4-8B21-4075-BF3B-9BCF03E82447}" type="parTrans" cxnId="{B0BD98F6-B650-418D-BABB-5FC02025C1D6}">
      <dgm:prSet/>
      <dgm:spPr>
        <a:ln w="38100">
          <a:solidFill>
            <a:srgbClr val="FFC000"/>
          </a:solidFill>
        </a:ln>
      </dgm:spPr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E24CE0D8-F310-4DEA-9436-A4F722F56E64}" type="sibTrans" cxnId="{B0BD98F6-B650-418D-BABB-5FC02025C1D6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909D38C6-DB03-4A49-AD5D-9E7F5047D3BC}">
      <dgm:prSet/>
      <dgm:spPr/>
      <dgm:t>
        <a:bodyPr/>
        <a:lstStyle/>
        <a:p>
          <a:pPr latinLnBrk="1"/>
          <a:r>
            <a:rPr lang="ko-KR" altLang="en-US" dirty="0" err="1" smtClean="0">
              <a:solidFill>
                <a:schemeClr val="accent6"/>
              </a:solidFill>
              <a:latin typeface="+mn-ea"/>
              <a:ea typeface="+mn-ea"/>
            </a:rPr>
            <a:t>컨텐츠</a:t>
          </a:r>
          <a:endParaRPr lang="ko-KR" altLang="en-US" dirty="0">
            <a:solidFill>
              <a:schemeClr val="accent6"/>
            </a:solidFill>
            <a:latin typeface="+mn-ea"/>
            <a:ea typeface="+mn-ea"/>
          </a:endParaRPr>
        </a:p>
      </dgm:t>
    </dgm:pt>
    <dgm:pt modelId="{20B3A1A2-2A0C-4438-894A-71608B1EDDF4}" type="parTrans" cxnId="{04C4748C-A672-4EEF-A16E-ED42D905093C}">
      <dgm:prSet/>
      <dgm:spPr>
        <a:ln w="38100">
          <a:solidFill>
            <a:srgbClr val="FFC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E66B47C-7A24-4025-916A-C523C12CEF5A}" type="sibTrans" cxnId="{04C4748C-A672-4EEF-A16E-ED42D905093C}">
      <dgm:prSet/>
      <dgm:spPr/>
      <dgm:t>
        <a:bodyPr/>
        <a:lstStyle/>
        <a:p>
          <a:pPr latinLnBrk="1"/>
          <a:endParaRPr lang="ko-KR" altLang="en-US"/>
        </a:p>
      </dgm:t>
    </dgm:pt>
    <dgm:pt modelId="{5CDF0123-E25F-4C9E-8A86-8605A4F91DED}" type="pres">
      <dgm:prSet presAssocID="{96498DE8-1510-44F5-8000-F3323F81255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787AF1-88BF-4497-A94E-E3A57006931A}" type="pres">
      <dgm:prSet presAssocID="{FD60C32B-3B97-40CA-992C-1F7426DD2512}" presName="hierRoot1" presStyleCnt="0">
        <dgm:presLayoutVars>
          <dgm:hierBranch val="init"/>
        </dgm:presLayoutVars>
      </dgm:prSet>
      <dgm:spPr/>
    </dgm:pt>
    <dgm:pt modelId="{F8F08935-7FD2-4FFC-837D-6CC8C7468115}" type="pres">
      <dgm:prSet presAssocID="{FD60C32B-3B97-40CA-992C-1F7426DD2512}" presName="rootComposite1" presStyleCnt="0"/>
      <dgm:spPr/>
    </dgm:pt>
    <dgm:pt modelId="{BF7C3F90-5453-419D-8598-09217B9BE18C}" type="pres">
      <dgm:prSet presAssocID="{FD60C32B-3B97-40CA-992C-1F7426DD2512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53B10A-72C1-43F1-83D1-CD089D959C7C}" type="pres">
      <dgm:prSet presAssocID="{FD60C32B-3B97-40CA-992C-1F7426DD2512}" presName="topArc1" presStyleLbl="parChTrans1D1" presStyleIdx="0" presStyleCnt="14"/>
      <dgm:spPr>
        <a:ln w="38100">
          <a:solidFill>
            <a:srgbClr val="FFC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3333C57-C653-43F9-A7E3-EA0B0BA59F68}" type="pres">
      <dgm:prSet presAssocID="{FD60C32B-3B97-40CA-992C-1F7426DD2512}" presName="bottomArc1" presStyleLbl="parChTrans1D1" presStyleIdx="1" presStyleCnt="14"/>
      <dgm:spPr>
        <a:ln w="38100">
          <a:solidFill>
            <a:srgbClr val="FFC000"/>
          </a:solidFill>
        </a:ln>
      </dgm:spPr>
    </dgm:pt>
    <dgm:pt modelId="{CEA965EF-B9A3-4342-887D-18A8A5A4215C}" type="pres">
      <dgm:prSet presAssocID="{FD60C32B-3B97-40CA-992C-1F7426DD2512}" presName="topConnNode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EC316BA-3103-4D78-BCA7-C388A63469CF}" type="pres">
      <dgm:prSet presAssocID="{FD60C32B-3B97-40CA-992C-1F7426DD2512}" presName="hierChild2" presStyleCnt="0"/>
      <dgm:spPr/>
    </dgm:pt>
    <dgm:pt modelId="{3924457B-EBE5-4AFA-A907-C9DE98D37988}" type="pres">
      <dgm:prSet presAssocID="{415CF76C-E27C-487D-9230-2611FFC2716C}" presName="Name28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95C78996-B26B-45A4-B815-03BE96A6B41C}" type="pres">
      <dgm:prSet presAssocID="{FEB59300-D6AC-4CAF-99BA-A1802757AB5F}" presName="hierRoot2" presStyleCnt="0">
        <dgm:presLayoutVars>
          <dgm:hierBranch val="init"/>
        </dgm:presLayoutVars>
      </dgm:prSet>
      <dgm:spPr/>
    </dgm:pt>
    <dgm:pt modelId="{D44E7E90-BB23-41F0-BEFB-8658344771DE}" type="pres">
      <dgm:prSet presAssocID="{FEB59300-D6AC-4CAF-99BA-A1802757AB5F}" presName="rootComposite2" presStyleCnt="0"/>
      <dgm:spPr/>
    </dgm:pt>
    <dgm:pt modelId="{B32A4BBB-0190-42B7-834A-38E42AAE70A1}" type="pres">
      <dgm:prSet presAssocID="{FEB59300-D6AC-4CAF-99BA-A1802757AB5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2C031E-7139-4654-A672-5B8310D6A273}" type="pres">
      <dgm:prSet presAssocID="{FEB59300-D6AC-4CAF-99BA-A1802757AB5F}" presName="topArc2" presStyleLbl="parChTrans1D1" presStyleIdx="2" presStyleCnt="14"/>
      <dgm:spPr>
        <a:ln w="38100">
          <a:solidFill>
            <a:srgbClr val="FFC000"/>
          </a:solidFill>
        </a:ln>
      </dgm:spPr>
    </dgm:pt>
    <dgm:pt modelId="{FA3058A5-35FE-4324-9597-6DE0EBB1D977}" type="pres">
      <dgm:prSet presAssocID="{FEB59300-D6AC-4CAF-99BA-A1802757AB5F}" presName="bottomArc2" presStyleLbl="parChTrans1D1" presStyleIdx="3" presStyleCnt="14"/>
      <dgm:spPr>
        <a:ln w="38100">
          <a:solidFill>
            <a:srgbClr val="FFC000"/>
          </a:solidFill>
        </a:ln>
      </dgm:spPr>
    </dgm:pt>
    <dgm:pt modelId="{E664AEFD-0EE9-41CC-910D-7D9FE4D4EA99}" type="pres">
      <dgm:prSet presAssocID="{FEB59300-D6AC-4CAF-99BA-A1802757AB5F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E1E02527-3D58-45F7-8F3C-7D601E4F0BE1}" type="pres">
      <dgm:prSet presAssocID="{FEB59300-D6AC-4CAF-99BA-A1802757AB5F}" presName="hierChild4" presStyleCnt="0"/>
      <dgm:spPr/>
    </dgm:pt>
    <dgm:pt modelId="{FBC5D0C9-D3F4-4EBF-B6EA-9F9BEE5D7B0A}" type="pres">
      <dgm:prSet presAssocID="{DFDBBF15-18D7-4EAA-8A92-3E2FAF536550}" presName="Name28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2D0C8BB-20AD-4DD4-993D-98C3F8768844}" type="pres">
      <dgm:prSet presAssocID="{B0514421-0241-4886-8E78-EB83505C52ED}" presName="hierRoot2" presStyleCnt="0">
        <dgm:presLayoutVars>
          <dgm:hierBranch val="init"/>
        </dgm:presLayoutVars>
      </dgm:prSet>
      <dgm:spPr/>
    </dgm:pt>
    <dgm:pt modelId="{1FCA69ED-3FBE-49FB-8906-53D985F4A44C}" type="pres">
      <dgm:prSet presAssocID="{B0514421-0241-4886-8E78-EB83505C52ED}" presName="rootComposite2" presStyleCnt="0"/>
      <dgm:spPr/>
    </dgm:pt>
    <dgm:pt modelId="{AEBE88E9-BF1B-4428-A25F-3E623D96514D}" type="pres">
      <dgm:prSet presAssocID="{B0514421-0241-4886-8E78-EB83505C52E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49623D-E56C-4F32-AF83-A7938D0A6F13}" type="pres">
      <dgm:prSet presAssocID="{B0514421-0241-4886-8E78-EB83505C52ED}" presName="topArc2" presStyleLbl="parChTrans1D1" presStyleIdx="4" presStyleCnt="14"/>
      <dgm:spPr>
        <a:ln w="38100">
          <a:solidFill>
            <a:srgbClr val="FFC000"/>
          </a:solidFill>
        </a:ln>
      </dgm:spPr>
    </dgm:pt>
    <dgm:pt modelId="{E7765A68-E76A-429E-80ED-EBA7C3E938FF}" type="pres">
      <dgm:prSet presAssocID="{B0514421-0241-4886-8E78-EB83505C52ED}" presName="bottomArc2" presStyleLbl="parChTrans1D1" presStyleIdx="5" presStyleCnt="14"/>
      <dgm:spPr>
        <a:ln w="38100">
          <a:solidFill>
            <a:srgbClr val="FFC000"/>
          </a:solidFill>
        </a:ln>
      </dgm:spPr>
    </dgm:pt>
    <dgm:pt modelId="{4BFEAB1B-EB0D-4428-B5AC-4BB4725A9422}" type="pres">
      <dgm:prSet presAssocID="{B0514421-0241-4886-8E78-EB83505C52ED}" presName="topConnNode2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83F2C89-E127-4422-8F8D-22E858420DE4}" type="pres">
      <dgm:prSet presAssocID="{B0514421-0241-4886-8E78-EB83505C52ED}" presName="hierChild4" presStyleCnt="0"/>
      <dgm:spPr/>
    </dgm:pt>
    <dgm:pt modelId="{EDCDB7EE-71C0-46B9-974C-D41DC36CCBF2}" type="pres">
      <dgm:prSet presAssocID="{B0514421-0241-4886-8E78-EB83505C52ED}" presName="hierChild5" presStyleCnt="0"/>
      <dgm:spPr/>
    </dgm:pt>
    <dgm:pt modelId="{67974DC2-0EAA-4964-9D64-8EA3B5B8BC2F}" type="pres">
      <dgm:prSet presAssocID="{0B2EC373-3A0B-465C-99DA-86292FBB0D23}" presName="Name28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E9A4585-64FF-4DDA-893E-B0C8DA64F24D}" type="pres">
      <dgm:prSet presAssocID="{8497ECE6-4447-4AFE-9270-92AA100F50C3}" presName="hierRoot2" presStyleCnt="0">
        <dgm:presLayoutVars>
          <dgm:hierBranch val="init"/>
        </dgm:presLayoutVars>
      </dgm:prSet>
      <dgm:spPr/>
    </dgm:pt>
    <dgm:pt modelId="{2B46BD7E-3E3C-4029-9778-0394A7DFD596}" type="pres">
      <dgm:prSet presAssocID="{8497ECE6-4447-4AFE-9270-92AA100F50C3}" presName="rootComposite2" presStyleCnt="0"/>
      <dgm:spPr/>
    </dgm:pt>
    <dgm:pt modelId="{91CF0CFA-E26A-4B1B-A757-A4CEE29DA2CA}" type="pres">
      <dgm:prSet presAssocID="{8497ECE6-4447-4AFE-9270-92AA100F50C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088A20-BEB7-4B44-9A81-3402A45C55CB}" type="pres">
      <dgm:prSet presAssocID="{8497ECE6-4447-4AFE-9270-92AA100F50C3}" presName="topArc2" presStyleLbl="parChTrans1D1" presStyleIdx="6" presStyleCnt="14"/>
      <dgm:spPr>
        <a:ln w="38100">
          <a:solidFill>
            <a:srgbClr val="FFC000"/>
          </a:solidFill>
        </a:ln>
      </dgm:spPr>
    </dgm:pt>
    <dgm:pt modelId="{AC490C4F-0D70-4773-A492-A40F95D151D1}" type="pres">
      <dgm:prSet presAssocID="{8497ECE6-4447-4AFE-9270-92AA100F50C3}" presName="bottomArc2" presStyleLbl="parChTrans1D1" presStyleIdx="7" presStyleCnt="14"/>
      <dgm:spPr>
        <a:ln w="38100">
          <a:solidFill>
            <a:srgbClr val="FFC000"/>
          </a:solidFill>
        </a:ln>
      </dgm:spPr>
    </dgm:pt>
    <dgm:pt modelId="{102CBB3A-33BE-4270-B008-FDB4CB4E16DA}" type="pres">
      <dgm:prSet presAssocID="{8497ECE6-4447-4AFE-9270-92AA100F50C3}" presName="topConnNode2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61FEFD0-1CBE-42F3-9BC4-D6DDD0F18907}" type="pres">
      <dgm:prSet presAssocID="{8497ECE6-4447-4AFE-9270-92AA100F50C3}" presName="hierChild4" presStyleCnt="0"/>
      <dgm:spPr/>
    </dgm:pt>
    <dgm:pt modelId="{DBFA6D70-C729-4FA8-AD13-54F22431785D}" type="pres">
      <dgm:prSet presAssocID="{20B3A1A2-2A0C-4438-894A-71608B1EDDF4}" presName="Name28" presStyleLbl="parChTrans1D4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B1E30E3-2327-4842-8E27-9D580058E962}" type="pres">
      <dgm:prSet presAssocID="{909D38C6-DB03-4A49-AD5D-9E7F5047D3BC}" presName="hierRoot2" presStyleCnt="0">
        <dgm:presLayoutVars>
          <dgm:hierBranch val="init"/>
        </dgm:presLayoutVars>
      </dgm:prSet>
      <dgm:spPr/>
    </dgm:pt>
    <dgm:pt modelId="{68603558-6F86-460D-B599-89A0C35214E7}" type="pres">
      <dgm:prSet presAssocID="{909D38C6-DB03-4A49-AD5D-9E7F5047D3BC}" presName="rootComposite2" presStyleCnt="0"/>
      <dgm:spPr/>
    </dgm:pt>
    <dgm:pt modelId="{551C9BAC-F5D3-4273-BB6D-2FD7698EB9B7}" type="pres">
      <dgm:prSet presAssocID="{909D38C6-DB03-4A49-AD5D-9E7F5047D3B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4B908A-F449-4E4C-816A-4E3D87776D64}" type="pres">
      <dgm:prSet presAssocID="{909D38C6-DB03-4A49-AD5D-9E7F5047D3BC}" presName="topArc2" presStyleLbl="parChTrans1D1" presStyleIdx="8" presStyleCnt="14"/>
      <dgm:spPr>
        <a:ln w="38100">
          <a:solidFill>
            <a:srgbClr val="FFC000"/>
          </a:solidFill>
        </a:ln>
      </dgm:spPr>
    </dgm:pt>
    <dgm:pt modelId="{5FCDDBBC-0715-4A1D-9D00-A65F11A0E8A0}" type="pres">
      <dgm:prSet presAssocID="{909D38C6-DB03-4A49-AD5D-9E7F5047D3BC}" presName="bottomArc2" presStyleLbl="parChTrans1D1" presStyleIdx="9" presStyleCnt="14"/>
      <dgm:spPr>
        <a:ln w="38100">
          <a:solidFill>
            <a:srgbClr val="FFC000"/>
          </a:solidFill>
        </a:ln>
      </dgm:spPr>
    </dgm:pt>
    <dgm:pt modelId="{2BD92942-E7AC-4C63-936B-E79EA822DE2A}" type="pres">
      <dgm:prSet presAssocID="{909D38C6-DB03-4A49-AD5D-9E7F5047D3BC}" presName="topConnNode2" presStyleLbl="node4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9C82A415-D224-4851-B124-4FA8F532B390}" type="pres">
      <dgm:prSet presAssocID="{909D38C6-DB03-4A49-AD5D-9E7F5047D3BC}" presName="hierChild4" presStyleCnt="0"/>
      <dgm:spPr/>
    </dgm:pt>
    <dgm:pt modelId="{3CDB1355-553F-4FFE-91C8-703794A0965C}" type="pres">
      <dgm:prSet presAssocID="{909D38C6-DB03-4A49-AD5D-9E7F5047D3BC}" presName="hierChild5" presStyleCnt="0"/>
      <dgm:spPr/>
    </dgm:pt>
    <dgm:pt modelId="{F3233EA3-3142-4E5F-9AAD-E987FC993F87}" type="pres">
      <dgm:prSet presAssocID="{8497ECE6-4447-4AFE-9270-92AA100F50C3}" presName="hierChild5" presStyleCnt="0"/>
      <dgm:spPr/>
    </dgm:pt>
    <dgm:pt modelId="{E1E9950F-2906-4CC5-93AA-D9CB25CA5F05}" type="pres">
      <dgm:prSet presAssocID="{FEB59300-D6AC-4CAF-99BA-A1802757AB5F}" presName="hierChild5" presStyleCnt="0"/>
      <dgm:spPr/>
    </dgm:pt>
    <dgm:pt modelId="{BA6007D9-424B-454F-B518-14208A9AEA7E}" type="pres">
      <dgm:prSet presAssocID="{D3533C51-D695-4FE6-A7BA-CA1B1E86ADC4}" presName="Name28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5964966-57A9-4EAE-BF87-0FCA2D873CC1}" type="pres">
      <dgm:prSet presAssocID="{662DA22D-7C42-4E4B-9F82-A819A6410892}" presName="hierRoot2" presStyleCnt="0">
        <dgm:presLayoutVars>
          <dgm:hierBranch val="init"/>
        </dgm:presLayoutVars>
      </dgm:prSet>
      <dgm:spPr/>
    </dgm:pt>
    <dgm:pt modelId="{7B678995-EA4A-450C-908F-10EC258EF660}" type="pres">
      <dgm:prSet presAssocID="{662DA22D-7C42-4E4B-9F82-A819A6410892}" presName="rootComposite2" presStyleCnt="0"/>
      <dgm:spPr/>
    </dgm:pt>
    <dgm:pt modelId="{CB2C3351-AD57-4768-A443-39A5908767C9}" type="pres">
      <dgm:prSet presAssocID="{662DA22D-7C42-4E4B-9F82-A819A641089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BB7C10-DC87-4C86-B2E9-0833B63F8726}" type="pres">
      <dgm:prSet presAssocID="{662DA22D-7C42-4E4B-9F82-A819A6410892}" presName="topArc2" presStyleLbl="parChTrans1D1" presStyleIdx="10" presStyleCnt="14"/>
      <dgm:spPr>
        <a:ln w="38100">
          <a:solidFill>
            <a:srgbClr val="FFC000"/>
          </a:solidFill>
        </a:ln>
      </dgm:spPr>
    </dgm:pt>
    <dgm:pt modelId="{B76D4116-5F30-4084-BE30-3ED3B515B35E}" type="pres">
      <dgm:prSet presAssocID="{662DA22D-7C42-4E4B-9F82-A819A6410892}" presName="bottomArc2" presStyleLbl="parChTrans1D1" presStyleIdx="11" presStyleCnt="14"/>
      <dgm:spPr>
        <a:ln w="38100">
          <a:solidFill>
            <a:srgbClr val="FFC000"/>
          </a:solidFill>
        </a:ln>
      </dgm:spPr>
    </dgm:pt>
    <dgm:pt modelId="{6F9FEC2F-C476-4FE4-9D8E-AD4CF6C2C136}" type="pres">
      <dgm:prSet presAssocID="{662DA22D-7C42-4E4B-9F82-A819A6410892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5F7C844F-CD8C-4FDF-BB56-2D1BF9825621}" type="pres">
      <dgm:prSet presAssocID="{662DA22D-7C42-4E4B-9F82-A819A6410892}" presName="hierChild4" presStyleCnt="0"/>
      <dgm:spPr/>
    </dgm:pt>
    <dgm:pt modelId="{8B22535E-7460-426A-8816-04E8AFF4CBBB}" type="pres">
      <dgm:prSet presAssocID="{FD33F0B4-8B21-4075-BF3B-9BCF03E82447}" presName="Name28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FA214B2-869B-4618-A727-54607CD485FB}" type="pres">
      <dgm:prSet presAssocID="{AE0B36F1-B408-49D3-B781-74077B37720C}" presName="hierRoot2" presStyleCnt="0">
        <dgm:presLayoutVars>
          <dgm:hierBranch val="init"/>
        </dgm:presLayoutVars>
      </dgm:prSet>
      <dgm:spPr/>
    </dgm:pt>
    <dgm:pt modelId="{5F1FAB69-632D-41DC-938A-A7E664E91B6E}" type="pres">
      <dgm:prSet presAssocID="{AE0B36F1-B408-49D3-B781-74077B37720C}" presName="rootComposite2" presStyleCnt="0"/>
      <dgm:spPr/>
    </dgm:pt>
    <dgm:pt modelId="{D4795B53-0DC5-4815-8408-89B192FC7DE2}" type="pres">
      <dgm:prSet presAssocID="{AE0B36F1-B408-49D3-B781-74077B37720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12DBCC-86FE-4DF6-A7BB-07EC311CA4AE}" type="pres">
      <dgm:prSet presAssocID="{AE0B36F1-B408-49D3-B781-74077B37720C}" presName="topArc2" presStyleLbl="parChTrans1D1" presStyleIdx="12" presStyleCnt="14"/>
      <dgm:spPr>
        <a:ln w="38100">
          <a:solidFill>
            <a:srgbClr val="FFC000"/>
          </a:solidFill>
        </a:ln>
      </dgm:spPr>
    </dgm:pt>
    <dgm:pt modelId="{4868E7A4-468F-404B-B2EF-659931B97370}" type="pres">
      <dgm:prSet presAssocID="{AE0B36F1-B408-49D3-B781-74077B37720C}" presName="bottomArc2" presStyleLbl="parChTrans1D1" presStyleIdx="13" presStyleCnt="14"/>
      <dgm:spPr>
        <a:ln w="38100">
          <a:solidFill>
            <a:srgbClr val="FFC000"/>
          </a:solidFill>
        </a:ln>
      </dgm:spPr>
    </dgm:pt>
    <dgm:pt modelId="{814C881A-F294-48E2-92EC-B6F5723C5D17}" type="pres">
      <dgm:prSet presAssocID="{AE0B36F1-B408-49D3-B781-74077B37720C}" presName="topConnNode2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44B0C80-8740-47EA-8EBE-CA37315B76DF}" type="pres">
      <dgm:prSet presAssocID="{AE0B36F1-B408-49D3-B781-74077B37720C}" presName="hierChild4" presStyleCnt="0"/>
      <dgm:spPr/>
    </dgm:pt>
    <dgm:pt modelId="{F371BFC8-C942-438D-89AE-303897E472F0}" type="pres">
      <dgm:prSet presAssocID="{AE0B36F1-B408-49D3-B781-74077B37720C}" presName="hierChild5" presStyleCnt="0"/>
      <dgm:spPr/>
    </dgm:pt>
    <dgm:pt modelId="{FA8FBDA6-E201-4F3D-8877-6E08D34F1E71}" type="pres">
      <dgm:prSet presAssocID="{662DA22D-7C42-4E4B-9F82-A819A6410892}" presName="hierChild5" presStyleCnt="0"/>
      <dgm:spPr/>
    </dgm:pt>
    <dgm:pt modelId="{BB9C8D5F-240B-481E-A017-45C5632CDA63}" type="pres">
      <dgm:prSet presAssocID="{FD60C32B-3B97-40CA-992C-1F7426DD2512}" presName="hierChild3" presStyleCnt="0"/>
      <dgm:spPr/>
    </dgm:pt>
  </dgm:ptLst>
  <dgm:cxnLst>
    <dgm:cxn modelId="{0AB55F63-AE71-461A-A05D-D147301F45D3}" type="presOf" srcId="{662DA22D-7C42-4E4B-9F82-A819A6410892}" destId="{CB2C3351-AD57-4768-A443-39A5908767C9}" srcOrd="0" destOrd="0" presId="urn:microsoft.com/office/officeart/2008/layout/HalfCircleOrganizationChart"/>
    <dgm:cxn modelId="{BF83BB68-9FFD-4A47-9E57-3BBD25522685}" type="presOf" srcId="{8497ECE6-4447-4AFE-9270-92AA100F50C3}" destId="{102CBB3A-33BE-4270-B008-FDB4CB4E16DA}" srcOrd="1" destOrd="0" presId="urn:microsoft.com/office/officeart/2008/layout/HalfCircleOrganizationChart"/>
    <dgm:cxn modelId="{5166E171-9DE2-4BFD-B75D-7433BA449933}" type="presOf" srcId="{FEB59300-D6AC-4CAF-99BA-A1802757AB5F}" destId="{B32A4BBB-0190-42B7-834A-38E42AAE70A1}" srcOrd="0" destOrd="0" presId="urn:microsoft.com/office/officeart/2008/layout/HalfCircleOrganizationChart"/>
    <dgm:cxn modelId="{99CC9D0F-94DF-4F17-B627-3FED909C2863}" srcId="{FEB59300-D6AC-4CAF-99BA-A1802757AB5F}" destId="{B0514421-0241-4886-8E78-EB83505C52ED}" srcOrd="0" destOrd="0" parTransId="{DFDBBF15-18D7-4EAA-8A92-3E2FAF536550}" sibTransId="{D5E18EF3-F2BE-4241-A4FC-2B1D7332EE17}"/>
    <dgm:cxn modelId="{CE39F6B9-DAA5-4E0D-99B0-AFB57CA82869}" type="presOf" srcId="{662DA22D-7C42-4E4B-9F82-A819A6410892}" destId="{6F9FEC2F-C476-4FE4-9D8E-AD4CF6C2C136}" srcOrd="1" destOrd="0" presId="urn:microsoft.com/office/officeart/2008/layout/HalfCircleOrganizationChart"/>
    <dgm:cxn modelId="{DC86B306-CB5C-45BA-BCCB-FDFA57F534DE}" type="presOf" srcId="{909D38C6-DB03-4A49-AD5D-9E7F5047D3BC}" destId="{551C9BAC-F5D3-4273-BB6D-2FD7698EB9B7}" srcOrd="0" destOrd="0" presId="urn:microsoft.com/office/officeart/2008/layout/HalfCircleOrganizationChart"/>
    <dgm:cxn modelId="{0D02D461-8B9A-4BBE-84AB-83F684E3AAFE}" type="presOf" srcId="{96498DE8-1510-44F5-8000-F3323F81255D}" destId="{5CDF0123-E25F-4C9E-8A86-8605A4F91DED}" srcOrd="0" destOrd="0" presId="urn:microsoft.com/office/officeart/2008/layout/HalfCircleOrganizationChart"/>
    <dgm:cxn modelId="{865DBDC6-074A-430A-8F99-F59598CB0F8D}" type="presOf" srcId="{FD33F0B4-8B21-4075-BF3B-9BCF03E82447}" destId="{8B22535E-7460-426A-8816-04E8AFF4CBBB}" srcOrd="0" destOrd="0" presId="urn:microsoft.com/office/officeart/2008/layout/HalfCircleOrganizationChart"/>
    <dgm:cxn modelId="{CA8EC543-58CC-4F7F-825D-6AAFF8CA5C4A}" type="presOf" srcId="{FEB59300-D6AC-4CAF-99BA-A1802757AB5F}" destId="{E664AEFD-0EE9-41CC-910D-7D9FE4D4EA99}" srcOrd="1" destOrd="0" presId="urn:microsoft.com/office/officeart/2008/layout/HalfCircleOrganizationChart"/>
    <dgm:cxn modelId="{441332F3-A9DB-4CDA-99E4-7BB5FF1E9C12}" type="presOf" srcId="{B0514421-0241-4886-8E78-EB83505C52ED}" destId="{AEBE88E9-BF1B-4428-A25F-3E623D96514D}" srcOrd="0" destOrd="0" presId="urn:microsoft.com/office/officeart/2008/layout/HalfCircleOrganizationChart"/>
    <dgm:cxn modelId="{3B01C883-64AC-40CC-A51D-E40CB13AAA4C}" type="presOf" srcId="{415CF76C-E27C-487D-9230-2611FFC2716C}" destId="{3924457B-EBE5-4AFA-A907-C9DE98D37988}" srcOrd="0" destOrd="0" presId="urn:microsoft.com/office/officeart/2008/layout/HalfCircleOrganizationChart"/>
    <dgm:cxn modelId="{5C41B7E4-3799-49F5-8D4C-847BE5C85AB6}" srcId="{FD60C32B-3B97-40CA-992C-1F7426DD2512}" destId="{662DA22D-7C42-4E4B-9F82-A819A6410892}" srcOrd="1" destOrd="0" parTransId="{D3533C51-D695-4FE6-A7BA-CA1B1E86ADC4}" sibTransId="{0633D834-BB8A-4EF6-801E-6AA9E97C2EB9}"/>
    <dgm:cxn modelId="{3D84D53C-2DC2-463E-8CD6-2B0EB31B903B}" type="presOf" srcId="{0B2EC373-3A0B-465C-99DA-86292FBB0D23}" destId="{67974DC2-0EAA-4964-9D64-8EA3B5B8BC2F}" srcOrd="0" destOrd="0" presId="urn:microsoft.com/office/officeart/2008/layout/HalfCircleOrganizationChart"/>
    <dgm:cxn modelId="{889085D1-AADF-49E5-A1F9-D4A601C3F464}" srcId="{FEB59300-D6AC-4CAF-99BA-A1802757AB5F}" destId="{8497ECE6-4447-4AFE-9270-92AA100F50C3}" srcOrd="1" destOrd="0" parTransId="{0B2EC373-3A0B-465C-99DA-86292FBB0D23}" sibTransId="{F2FB96D2-C702-416A-BB5B-B845AA34489F}"/>
    <dgm:cxn modelId="{6A0C2B1D-BC16-4CAC-9772-B521F0C53A10}" type="presOf" srcId="{FD60C32B-3B97-40CA-992C-1F7426DD2512}" destId="{BF7C3F90-5453-419D-8598-09217B9BE18C}" srcOrd="0" destOrd="0" presId="urn:microsoft.com/office/officeart/2008/layout/HalfCircleOrganizationChart"/>
    <dgm:cxn modelId="{A37EA7DB-46AA-4C8C-AA07-78BC98778304}" type="presOf" srcId="{AE0B36F1-B408-49D3-B781-74077B37720C}" destId="{814C881A-F294-48E2-92EC-B6F5723C5D17}" srcOrd="1" destOrd="0" presId="urn:microsoft.com/office/officeart/2008/layout/HalfCircleOrganizationChart"/>
    <dgm:cxn modelId="{51E694B5-4263-492B-BF7C-B17F954AEB17}" type="presOf" srcId="{8497ECE6-4447-4AFE-9270-92AA100F50C3}" destId="{91CF0CFA-E26A-4B1B-A757-A4CEE29DA2CA}" srcOrd="0" destOrd="0" presId="urn:microsoft.com/office/officeart/2008/layout/HalfCircleOrganizationChart"/>
    <dgm:cxn modelId="{903F4FDA-FA46-4BDF-AA38-9A1B7077BAFB}" type="presOf" srcId="{DFDBBF15-18D7-4EAA-8A92-3E2FAF536550}" destId="{FBC5D0C9-D3F4-4EBF-B6EA-9F9BEE5D7B0A}" srcOrd="0" destOrd="0" presId="urn:microsoft.com/office/officeart/2008/layout/HalfCircleOrganizationChart"/>
    <dgm:cxn modelId="{87DD68A1-88D4-4D36-8AF8-C9346B838A3A}" type="presOf" srcId="{FD60C32B-3B97-40CA-992C-1F7426DD2512}" destId="{CEA965EF-B9A3-4342-887D-18A8A5A4215C}" srcOrd="1" destOrd="0" presId="urn:microsoft.com/office/officeart/2008/layout/HalfCircleOrganizationChart"/>
    <dgm:cxn modelId="{04C4748C-A672-4EEF-A16E-ED42D905093C}" srcId="{8497ECE6-4447-4AFE-9270-92AA100F50C3}" destId="{909D38C6-DB03-4A49-AD5D-9E7F5047D3BC}" srcOrd="0" destOrd="0" parTransId="{20B3A1A2-2A0C-4438-894A-71608B1EDDF4}" sibTransId="{8E66B47C-7A24-4025-916A-C523C12CEF5A}"/>
    <dgm:cxn modelId="{25C7D385-7CF4-46E8-BC8C-8F75B41AC756}" type="presOf" srcId="{B0514421-0241-4886-8E78-EB83505C52ED}" destId="{4BFEAB1B-EB0D-4428-B5AC-4BB4725A9422}" srcOrd="1" destOrd="0" presId="urn:microsoft.com/office/officeart/2008/layout/HalfCircleOrganizationChart"/>
    <dgm:cxn modelId="{FB48CD3C-6F18-4E72-B072-98DF54F69302}" srcId="{FD60C32B-3B97-40CA-992C-1F7426DD2512}" destId="{FEB59300-D6AC-4CAF-99BA-A1802757AB5F}" srcOrd="0" destOrd="0" parTransId="{415CF76C-E27C-487D-9230-2611FFC2716C}" sibTransId="{2056EE80-E938-411C-91DF-215AC915D28B}"/>
    <dgm:cxn modelId="{62865D72-1312-4A6F-89D4-61572E716C1A}" type="presOf" srcId="{909D38C6-DB03-4A49-AD5D-9E7F5047D3BC}" destId="{2BD92942-E7AC-4C63-936B-E79EA822DE2A}" srcOrd="1" destOrd="0" presId="urn:microsoft.com/office/officeart/2008/layout/HalfCircleOrganizationChart"/>
    <dgm:cxn modelId="{41D6EDB2-94D7-46C1-98C4-34D08767AE5F}" type="presOf" srcId="{D3533C51-D695-4FE6-A7BA-CA1B1E86ADC4}" destId="{BA6007D9-424B-454F-B518-14208A9AEA7E}" srcOrd="0" destOrd="0" presId="urn:microsoft.com/office/officeart/2008/layout/HalfCircleOrganizationChart"/>
    <dgm:cxn modelId="{EEB9260D-2D23-42DF-8674-E35AEBC0DC55}" type="presOf" srcId="{20B3A1A2-2A0C-4438-894A-71608B1EDDF4}" destId="{DBFA6D70-C729-4FA8-AD13-54F22431785D}" srcOrd="0" destOrd="0" presId="urn:microsoft.com/office/officeart/2008/layout/HalfCircleOrganizationChart"/>
    <dgm:cxn modelId="{B0BD98F6-B650-418D-BABB-5FC02025C1D6}" srcId="{662DA22D-7C42-4E4B-9F82-A819A6410892}" destId="{AE0B36F1-B408-49D3-B781-74077B37720C}" srcOrd="0" destOrd="0" parTransId="{FD33F0B4-8B21-4075-BF3B-9BCF03E82447}" sibTransId="{E24CE0D8-F310-4DEA-9436-A4F722F56E64}"/>
    <dgm:cxn modelId="{ACC3EBF1-E4FD-4EAB-B5C1-30C883194BB3}" type="presOf" srcId="{AE0B36F1-B408-49D3-B781-74077B37720C}" destId="{D4795B53-0DC5-4815-8408-89B192FC7DE2}" srcOrd="0" destOrd="0" presId="urn:microsoft.com/office/officeart/2008/layout/HalfCircleOrganizationChart"/>
    <dgm:cxn modelId="{56712E7B-C258-4F19-A636-39241F682F03}" srcId="{96498DE8-1510-44F5-8000-F3323F81255D}" destId="{FD60C32B-3B97-40CA-992C-1F7426DD2512}" srcOrd="0" destOrd="0" parTransId="{8E236CC0-E8E4-4419-B58E-F0E901BD615B}" sibTransId="{6099A63B-9485-462B-B98C-67358CD87BB6}"/>
    <dgm:cxn modelId="{390AD0E4-7BB4-4B1A-AC96-B79E603FDB28}" type="presParOf" srcId="{5CDF0123-E25F-4C9E-8A86-8605A4F91DED}" destId="{7E787AF1-88BF-4497-A94E-E3A57006931A}" srcOrd="0" destOrd="0" presId="urn:microsoft.com/office/officeart/2008/layout/HalfCircleOrganizationChart"/>
    <dgm:cxn modelId="{217D7DCA-DAED-4124-BFE5-46E9D50EFCCB}" type="presParOf" srcId="{7E787AF1-88BF-4497-A94E-E3A57006931A}" destId="{F8F08935-7FD2-4FFC-837D-6CC8C7468115}" srcOrd="0" destOrd="0" presId="urn:microsoft.com/office/officeart/2008/layout/HalfCircleOrganizationChart"/>
    <dgm:cxn modelId="{03A14B91-6798-4492-A857-8697F304DD31}" type="presParOf" srcId="{F8F08935-7FD2-4FFC-837D-6CC8C7468115}" destId="{BF7C3F90-5453-419D-8598-09217B9BE18C}" srcOrd="0" destOrd="0" presId="urn:microsoft.com/office/officeart/2008/layout/HalfCircleOrganizationChart"/>
    <dgm:cxn modelId="{1BEEDCB3-AE45-4B42-A810-6B995B70CA5D}" type="presParOf" srcId="{F8F08935-7FD2-4FFC-837D-6CC8C7468115}" destId="{C853B10A-72C1-43F1-83D1-CD089D959C7C}" srcOrd="1" destOrd="0" presId="urn:microsoft.com/office/officeart/2008/layout/HalfCircleOrganizationChart"/>
    <dgm:cxn modelId="{43444998-FA8E-464F-8C09-16034C8AE43B}" type="presParOf" srcId="{F8F08935-7FD2-4FFC-837D-6CC8C7468115}" destId="{93333C57-C653-43F9-A7E3-EA0B0BA59F68}" srcOrd="2" destOrd="0" presId="urn:microsoft.com/office/officeart/2008/layout/HalfCircleOrganizationChart"/>
    <dgm:cxn modelId="{FF29919D-8281-46CC-8A51-65E0CE98E994}" type="presParOf" srcId="{F8F08935-7FD2-4FFC-837D-6CC8C7468115}" destId="{CEA965EF-B9A3-4342-887D-18A8A5A4215C}" srcOrd="3" destOrd="0" presId="urn:microsoft.com/office/officeart/2008/layout/HalfCircleOrganizationChart"/>
    <dgm:cxn modelId="{50F27032-6391-405A-B26A-ACDE79484CED}" type="presParOf" srcId="{7E787AF1-88BF-4497-A94E-E3A57006931A}" destId="{FEC316BA-3103-4D78-BCA7-C388A63469CF}" srcOrd="1" destOrd="0" presId="urn:microsoft.com/office/officeart/2008/layout/HalfCircleOrganizationChart"/>
    <dgm:cxn modelId="{25290755-FA3F-49A5-9D4E-88CAC8C9FBD7}" type="presParOf" srcId="{FEC316BA-3103-4D78-BCA7-C388A63469CF}" destId="{3924457B-EBE5-4AFA-A907-C9DE98D37988}" srcOrd="0" destOrd="0" presId="urn:microsoft.com/office/officeart/2008/layout/HalfCircleOrganizationChart"/>
    <dgm:cxn modelId="{3F3FD336-2894-46BF-BA43-4DF07A60082F}" type="presParOf" srcId="{FEC316BA-3103-4D78-BCA7-C388A63469CF}" destId="{95C78996-B26B-45A4-B815-03BE96A6B41C}" srcOrd="1" destOrd="0" presId="urn:microsoft.com/office/officeart/2008/layout/HalfCircleOrganizationChart"/>
    <dgm:cxn modelId="{B142E609-3828-428C-B1B8-F8F604CECCE7}" type="presParOf" srcId="{95C78996-B26B-45A4-B815-03BE96A6B41C}" destId="{D44E7E90-BB23-41F0-BEFB-8658344771DE}" srcOrd="0" destOrd="0" presId="urn:microsoft.com/office/officeart/2008/layout/HalfCircleOrganizationChart"/>
    <dgm:cxn modelId="{544637AC-4C04-46BB-BA26-563AD8FA0603}" type="presParOf" srcId="{D44E7E90-BB23-41F0-BEFB-8658344771DE}" destId="{B32A4BBB-0190-42B7-834A-38E42AAE70A1}" srcOrd="0" destOrd="0" presId="urn:microsoft.com/office/officeart/2008/layout/HalfCircleOrganizationChart"/>
    <dgm:cxn modelId="{501817DD-5DE0-48A0-9ED9-C79F6C481251}" type="presParOf" srcId="{D44E7E90-BB23-41F0-BEFB-8658344771DE}" destId="{622C031E-7139-4654-A672-5B8310D6A273}" srcOrd="1" destOrd="0" presId="urn:microsoft.com/office/officeart/2008/layout/HalfCircleOrganizationChart"/>
    <dgm:cxn modelId="{D8E2CC24-EE5A-4C7D-8F1E-0AFED4F7E4BD}" type="presParOf" srcId="{D44E7E90-BB23-41F0-BEFB-8658344771DE}" destId="{FA3058A5-35FE-4324-9597-6DE0EBB1D977}" srcOrd="2" destOrd="0" presId="urn:microsoft.com/office/officeart/2008/layout/HalfCircleOrganizationChart"/>
    <dgm:cxn modelId="{8E3FC318-8319-4773-9301-13917A42E6A3}" type="presParOf" srcId="{D44E7E90-BB23-41F0-BEFB-8658344771DE}" destId="{E664AEFD-0EE9-41CC-910D-7D9FE4D4EA99}" srcOrd="3" destOrd="0" presId="urn:microsoft.com/office/officeart/2008/layout/HalfCircleOrganizationChart"/>
    <dgm:cxn modelId="{265C9B59-A29C-48FC-B7A7-D0AA64F7B0B2}" type="presParOf" srcId="{95C78996-B26B-45A4-B815-03BE96A6B41C}" destId="{E1E02527-3D58-45F7-8F3C-7D601E4F0BE1}" srcOrd="1" destOrd="0" presId="urn:microsoft.com/office/officeart/2008/layout/HalfCircleOrganizationChart"/>
    <dgm:cxn modelId="{3B530710-F45D-4431-B6C5-380B3C083A00}" type="presParOf" srcId="{E1E02527-3D58-45F7-8F3C-7D601E4F0BE1}" destId="{FBC5D0C9-D3F4-4EBF-B6EA-9F9BEE5D7B0A}" srcOrd="0" destOrd="0" presId="urn:microsoft.com/office/officeart/2008/layout/HalfCircleOrganizationChart"/>
    <dgm:cxn modelId="{5C0CD194-3BE9-48F8-9512-200A9028AFDA}" type="presParOf" srcId="{E1E02527-3D58-45F7-8F3C-7D601E4F0BE1}" destId="{C2D0C8BB-20AD-4DD4-993D-98C3F8768844}" srcOrd="1" destOrd="0" presId="urn:microsoft.com/office/officeart/2008/layout/HalfCircleOrganizationChart"/>
    <dgm:cxn modelId="{D27F2395-74F8-4814-AE8D-82DE18E2CC7C}" type="presParOf" srcId="{C2D0C8BB-20AD-4DD4-993D-98C3F8768844}" destId="{1FCA69ED-3FBE-49FB-8906-53D985F4A44C}" srcOrd="0" destOrd="0" presId="urn:microsoft.com/office/officeart/2008/layout/HalfCircleOrganizationChart"/>
    <dgm:cxn modelId="{F82504A1-B81A-4933-93FC-EF9D5210F83D}" type="presParOf" srcId="{1FCA69ED-3FBE-49FB-8906-53D985F4A44C}" destId="{AEBE88E9-BF1B-4428-A25F-3E623D96514D}" srcOrd="0" destOrd="0" presId="urn:microsoft.com/office/officeart/2008/layout/HalfCircleOrganizationChart"/>
    <dgm:cxn modelId="{416281B5-282A-4368-85A1-D27549355D1C}" type="presParOf" srcId="{1FCA69ED-3FBE-49FB-8906-53D985F4A44C}" destId="{6849623D-E56C-4F32-AF83-A7938D0A6F13}" srcOrd="1" destOrd="0" presId="urn:microsoft.com/office/officeart/2008/layout/HalfCircleOrganizationChart"/>
    <dgm:cxn modelId="{2FECD63B-16FB-4687-8D8D-4A7A4915EE6F}" type="presParOf" srcId="{1FCA69ED-3FBE-49FB-8906-53D985F4A44C}" destId="{E7765A68-E76A-429E-80ED-EBA7C3E938FF}" srcOrd="2" destOrd="0" presId="urn:microsoft.com/office/officeart/2008/layout/HalfCircleOrganizationChart"/>
    <dgm:cxn modelId="{7731EA1A-E352-4909-AB47-9A6423A8A1DB}" type="presParOf" srcId="{1FCA69ED-3FBE-49FB-8906-53D985F4A44C}" destId="{4BFEAB1B-EB0D-4428-B5AC-4BB4725A9422}" srcOrd="3" destOrd="0" presId="urn:microsoft.com/office/officeart/2008/layout/HalfCircleOrganizationChart"/>
    <dgm:cxn modelId="{4221F6FC-ACE0-49BD-B6F0-409F00237ABC}" type="presParOf" srcId="{C2D0C8BB-20AD-4DD4-993D-98C3F8768844}" destId="{083F2C89-E127-4422-8F8D-22E858420DE4}" srcOrd="1" destOrd="0" presId="urn:microsoft.com/office/officeart/2008/layout/HalfCircleOrganizationChart"/>
    <dgm:cxn modelId="{A4C11968-0BF6-4208-8429-D77D48C41114}" type="presParOf" srcId="{C2D0C8BB-20AD-4DD4-993D-98C3F8768844}" destId="{EDCDB7EE-71C0-46B9-974C-D41DC36CCBF2}" srcOrd="2" destOrd="0" presId="urn:microsoft.com/office/officeart/2008/layout/HalfCircleOrganizationChart"/>
    <dgm:cxn modelId="{8219C83D-C69B-4685-9108-F3E4BD805470}" type="presParOf" srcId="{E1E02527-3D58-45F7-8F3C-7D601E4F0BE1}" destId="{67974DC2-0EAA-4964-9D64-8EA3B5B8BC2F}" srcOrd="2" destOrd="0" presId="urn:microsoft.com/office/officeart/2008/layout/HalfCircleOrganizationChart"/>
    <dgm:cxn modelId="{79A4B0D9-18D0-4A29-9F94-D4C2433CC4A2}" type="presParOf" srcId="{E1E02527-3D58-45F7-8F3C-7D601E4F0BE1}" destId="{7E9A4585-64FF-4DDA-893E-B0C8DA64F24D}" srcOrd="3" destOrd="0" presId="urn:microsoft.com/office/officeart/2008/layout/HalfCircleOrganizationChart"/>
    <dgm:cxn modelId="{3F9EA1B9-E6FB-4399-AF64-EF69A0BD9A3E}" type="presParOf" srcId="{7E9A4585-64FF-4DDA-893E-B0C8DA64F24D}" destId="{2B46BD7E-3E3C-4029-9778-0394A7DFD596}" srcOrd="0" destOrd="0" presId="urn:microsoft.com/office/officeart/2008/layout/HalfCircleOrganizationChart"/>
    <dgm:cxn modelId="{DB3AAF0C-BE64-4EBC-B03E-CC6F8FA05861}" type="presParOf" srcId="{2B46BD7E-3E3C-4029-9778-0394A7DFD596}" destId="{91CF0CFA-E26A-4B1B-A757-A4CEE29DA2CA}" srcOrd="0" destOrd="0" presId="urn:microsoft.com/office/officeart/2008/layout/HalfCircleOrganizationChart"/>
    <dgm:cxn modelId="{57039E34-0FC6-4E81-8F7F-8AD98443AC6A}" type="presParOf" srcId="{2B46BD7E-3E3C-4029-9778-0394A7DFD596}" destId="{9E088A20-BEB7-4B44-9A81-3402A45C55CB}" srcOrd="1" destOrd="0" presId="urn:microsoft.com/office/officeart/2008/layout/HalfCircleOrganizationChart"/>
    <dgm:cxn modelId="{22020369-E9C5-410E-BB0F-270A3AF450A0}" type="presParOf" srcId="{2B46BD7E-3E3C-4029-9778-0394A7DFD596}" destId="{AC490C4F-0D70-4773-A492-A40F95D151D1}" srcOrd="2" destOrd="0" presId="urn:microsoft.com/office/officeart/2008/layout/HalfCircleOrganizationChart"/>
    <dgm:cxn modelId="{80B801F2-71DB-4B02-A977-C7ED61C6B078}" type="presParOf" srcId="{2B46BD7E-3E3C-4029-9778-0394A7DFD596}" destId="{102CBB3A-33BE-4270-B008-FDB4CB4E16DA}" srcOrd="3" destOrd="0" presId="urn:microsoft.com/office/officeart/2008/layout/HalfCircleOrganizationChart"/>
    <dgm:cxn modelId="{87143A5B-3C50-4C81-A7E9-7B9AFA7A959D}" type="presParOf" srcId="{7E9A4585-64FF-4DDA-893E-B0C8DA64F24D}" destId="{161FEFD0-1CBE-42F3-9BC4-D6DDD0F18907}" srcOrd="1" destOrd="0" presId="urn:microsoft.com/office/officeart/2008/layout/HalfCircleOrganizationChart"/>
    <dgm:cxn modelId="{98B8B569-DC81-42ED-8013-3C2C4AABDE94}" type="presParOf" srcId="{161FEFD0-1CBE-42F3-9BC4-D6DDD0F18907}" destId="{DBFA6D70-C729-4FA8-AD13-54F22431785D}" srcOrd="0" destOrd="0" presId="urn:microsoft.com/office/officeart/2008/layout/HalfCircleOrganizationChart"/>
    <dgm:cxn modelId="{75CDA25F-9E10-4796-AEC0-54F366E84211}" type="presParOf" srcId="{161FEFD0-1CBE-42F3-9BC4-D6DDD0F18907}" destId="{3B1E30E3-2327-4842-8E27-9D580058E962}" srcOrd="1" destOrd="0" presId="urn:microsoft.com/office/officeart/2008/layout/HalfCircleOrganizationChart"/>
    <dgm:cxn modelId="{042CBE8E-83CE-466D-B61F-0B39661393A7}" type="presParOf" srcId="{3B1E30E3-2327-4842-8E27-9D580058E962}" destId="{68603558-6F86-460D-B599-89A0C35214E7}" srcOrd="0" destOrd="0" presId="urn:microsoft.com/office/officeart/2008/layout/HalfCircleOrganizationChart"/>
    <dgm:cxn modelId="{DEE70A8D-2A83-46A7-8FD5-E3489FA2F4BB}" type="presParOf" srcId="{68603558-6F86-460D-B599-89A0C35214E7}" destId="{551C9BAC-F5D3-4273-BB6D-2FD7698EB9B7}" srcOrd="0" destOrd="0" presId="urn:microsoft.com/office/officeart/2008/layout/HalfCircleOrganizationChart"/>
    <dgm:cxn modelId="{C6E533C6-658E-4AC4-B1B2-4D821C6F4035}" type="presParOf" srcId="{68603558-6F86-460D-B599-89A0C35214E7}" destId="{A14B908A-F449-4E4C-816A-4E3D87776D64}" srcOrd="1" destOrd="0" presId="urn:microsoft.com/office/officeart/2008/layout/HalfCircleOrganizationChart"/>
    <dgm:cxn modelId="{EDBD5B06-53CB-436B-81B1-B749ABD061C5}" type="presParOf" srcId="{68603558-6F86-460D-B599-89A0C35214E7}" destId="{5FCDDBBC-0715-4A1D-9D00-A65F11A0E8A0}" srcOrd="2" destOrd="0" presId="urn:microsoft.com/office/officeart/2008/layout/HalfCircleOrganizationChart"/>
    <dgm:cxn modelId="{CDE46D5A-3EE6-4BC4-A42E-4EA5707E3F21}" type="presParOf" srcId="{68603558-6F86-460D-B599-89A0C35214E7}" destId="{2BD92942-E7AC-4C63-936B-E79EA822DE2A}" srcOrd="3" destOrd="0" presId="urn:microsoft.com/office/officeart/2008/layout/HalfCircleOrganizationChart"/>
    <dgm:cxn modelId="{7E4135B0-1907-4F2F-BA1E-7396921C2D0D}" type="presParOf" srcId="{3B1E30E3-2327-4842-8E27-9D580058E962}" destId="{9C82A415-D224-4851-B124-4FA8F532B390}" srcOrd="1" destOrd="0" presId="urn:microsoft.com/office/officeart/2008/layout/HalfCircleOrganizationChart"/>
    <dgm:cxn modelId="{EC3669EC-385C-4D9B-8413-1F993B0F6698}" type="presParOf" srcId="{3B1E30E3-2327-4842-8E27-9D580058E962}" destId="{3CDB1355-553F-4FFE-91C8-703794A0965C}" srcOrd="2" destOrd="0" presId="urn:microsoft.com/office/officeart/2008/layout/HalfCircleOrganizationChart"/>
    <dgm:cxn modelId="{08E8192D-4220-4A5B-95F2-D4BF71EFEEA4}" type="presParOf" srcId="{7E9A4585-64FF-4DDA-893E-B0C8DA64F24D}" destId="{F3233EA3-3142-4E5F-9AAD-E987FC993F87}" srcOrd="2" destOrd="0" presId="urn:microsoft.com/office/officeart/2008/layout/HalfCircleOrganizationChart"/>
    <dgm:cxn modelId="{3BE02CC5-C214-416D-8578-5FA9A02D14D3}" type="presParOf" srcId="{95C78996-B26B-45A4-B815-03BE96A6B41C}" destId="{E1E9950F-2906-4CC5-93AA-D9CB25CA5F05}" srcOrd="2" destOrd="0" presId="urn:microsoft.com/office/officeart/2008/layout/HalfCircleOrganizationChart"/>
    <dgm:cxn modelId="{565F6110-CC5D-4F0E-957F-128C38DADC21}" type="presParOf" srcId="{FEC316BA-3103-4D78-BCA7-C388A63469CF}" destId="{BA6007D9-424B-454F-B518-14208A9AEA7E}" srcOrd="2" destOrd="0" presId="urn:microsoft.com/office/officeart/2008/layout/HalfCircleOrganizationChart"/>
    <dgm:cxn modelId="{1A32B7C2-4FC9-4EE3-A4EB-BA581F871227}" type="presParOf" srcId="{FEC316BA-3103-4D78-BCA7-C388A63469CF}" destId="{95964966-57A9-4EAE-BF87-0FCA2D873CC1}" srcOrd="3" destOrd="0" presId="urn:microsoft.com/office/officeart/2008/layout/HalfCircleOrganizationChart"/>
    <dgm:cxn modelId="{B67D0744-8137-4AEC-B96B-58E63746FBB6}" type="presParOf" srcId="{95964966-57A9-4EAE-BF87-0FCA2D873CC1}" destId="{7B678995-EA4A-450C-908F-10EC258EF660}" srcOrd="0" destOrd="0" presId="urn:microsoft.com/office/officeart/2008/layout/HalfCircleOrganizationChart"/>
    <dgm:cxn modelId="{6DE1E65B-D4C0-49E3-804C-951E2CA82CCA}" type="presParOf" srcId="{7B678995-EA4A-450C-908F-10EC258EF660}" destId="{CB2C3351-AD57-4768-A443-39A5908767C9}" srcOrd="0" destOrd="0" presId="urn:microsoft.com/office/officeart/2008/layout/HalfCircleOrganizationChart"/>
    <dgm:cxn modelId="{4E1C5F35-502F-4FB1-B168-ADC518831FD9}" type="presParOf" srcId="{7B678995-EA4A-450C-908F-10EC258EF660}" destId="{42BB7C10-DC87-4C86-B2E9-0833B63F8726}" srcOrd="1" destOrd="0" presId="urn:microsoft.com/office/officeart/2008/layout/HalfCircleOrganizationChart"/>
    <dgm:cxn modelId="{7FC6A9AB-A84D-412F-A5B9-868F97A5DBD4}" type="presParOf" srcId="{7B678995-EA4A-450C-908F-10EC258EF660}" destId="{B76D4116-5F30-4084-BE30-3ED3B515B35E}" srcOrd="2" destOrd="0" presId="urn:microsoft.com/office/officeart/2008/layout/HalfCircleOrganizationChart"/>
    <dgm:cxn modelId="{578C1C24-AD04-4627-8DC8-4DCBA826FE73}" type="presParOf" srcId="{7B678995-EA4A-450C-908F-10EC258EF660}" destId="{6F9FEC2F-C476-4FE4-9D8E-AD4CF6C2C136}" srcOrd="3" destOrd="0" presId="urn:microsoft.com/office/officeart/2008/layout/HalfCircleOrganizationChart"/>
    <dgm:cxn modelId="{E6D5E51E-0D48-4F83-95C2-8B8188A979BF}" type="presParOf" srcId="{95964966-57A9-4EAE-BF87-0FCA2D873CC1}" destId="{5F7C844F-CD8C-4FDF-BB56-2D1BF9825621}" srcOrd="1" destOrd="0" presId="urn:microsoft.com/office/officeart/2008/layout/HalfCircleOrganizationChart"/>
    <dgm:cxn modelId="{DC6C2B19-BDC0-461D-82F3-92FBAB4D5124}" type="presParOf" srcId="{5F7C844F-CD8C-4FDF-BB56-2D1BF9825621}" destId="{8B22535E-7460-426A-8816-04E8AFF4CBBB}" srcOrd="0" destOrd="0" presId="urn:microsoft.com/office/officeart/2008/layout/HalfCircleOrganizationChart"/>
    <dgm:cxn modelId="{E9E9FF80-D462-469F-B85A-9322A0EC88FD}" type="presParOf" srcId="{5F7C844F-CD8C-4FDF-BB56-2D1BF9825621}" destId="{2FA214B2-869B-4618-A727-54607CD485FB}" srcOrd="1" destOrd="0" presId="urn:microsoft.com/office/officeart/2008/layout/HalfCircleOrganizationChart"/>
    <dgm:cxn modelId="{53ED8416-101E-4693-A2E0-22F6C200289E}" type="presParOf" srcId="{2FA214B2-869B-4618-A727-54607CD485FB}" destId="{5F1FAB69-632D-41DC-938A-A7E664E91B6E}" srcOrd="0" destOrd="0" presId="urn:microsoft.com/office/officeart/2008/layout/HalfCircleOrganizationChart"/>
    <dgm:cxn modelId="{3A1B97D2-CE94-4B98-9957-29860CB6EC0B}" type="presParOf" srcId="{5F1FAB69-632D-41DC-938A-A7E664E91B6E}" destId="{D4795B53-0DC5-4815-8408-89B192FC7DE2}" srcOrd="0" destOrd="0" presId="urn:microsoft.com/office/officeart/2008/layout/HalfCircleOrganizationChart"/>
    <dgm:cxn modelId="{86BAA525-04B7-4469-B955-E695FBFF2770}" type="presParOf" srcId="{5F1FAB69-632D-41DC-938A-A7E664E91B6E}" destId="{3712DBCC-86FE-4DF6-A7BB-07EC311CA4AE}" srcOrd="1" destOrd="0" presId="urn:microsoft.com/office/officeart/2008/layout/HalfCircleOrganizationChart"/>
    <dgm:cxn modelId="{571BCF62-EDB0-4226-AD93-098C660B505E}" type="presParOf" srcId="{5F1FAB69-632D-41DC-938A-A7E664E91B6E}" destId="{4868E7A4-468F-404B-B2EF-659931B97370}" srcOrd="2" destOrd="0" presId="urn:microsoft.com/office/officeart/2008/layout/HalfCircleOrganizationChart"/>
    <dgm:cxn modelId="{B1CA6E55-BE70-4ABC-A930-7D19EB72B4E5}" type="presParOf" srcId="{5F1FAB69-632D-41DC-938A-A7E664E91B6E}" destId="{814C881A-F294-48E2-92EC-B6F5723C5D17}" srcOrd="3" destOrd="0" presId="urn:microsoft.com/office/officeart/2008/layout/HalfCircleOrganizationChart"/>
    <dgm:cxn modelId="{73C58D6D-DC0D-4FA6-966D-7F83E6638152}" type="presParOf" srcId="{2FA214B2-869B-4618-A727-54607CD485FB}" destId="{244B0C80-8740-47EA-8EBE-CA37315B76DF}" srcOrd="1" destOrd="0" presId="urn:microsoft.com/office/officeart/2008/layout/HalfCircleOrganizationChart"/>
    <dgm:cxn modelId="{30D5142D-EDBE-49BD-90D5-646F002CFF78}" type="presParOf" srcId="{2FA214B2-869B-4618-A727-54607CD485FB}" destId="{F371BFC8-C942-438D-89AE-303897E472F0}" srcOrd="2" destOrd="0" presId="urn:microsoft.com/office/officeart/2008/layout/HalfCircleOrganizationChart"/>
    <dgm:cxn modelId="{021E9DD5-B544-4697-B793-A926A4FD48C5}" type="presParOf" srcId="{95964966-57A9-4EAE-BF87-0FCA2D873CC1}" destId="{FA8FBDA6-E201-4F3D-8877-6E08D34F1E71}" srcOrd="2" destOrd="0" presId="urn:microsoft.com/office/officeart/2008/layout/HalfCircleOrganizationChart"/>
    <dgm:cxn modelId="{F43559F7-33B4-425F-9BE4-0462A6C96812}" type="presParOf" srcId="{7E787AF1-88BF-4497-A94E-E3A57006931A}" destId="{BB9C8D5F-240B-481E-A017-45C5632CDA63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2535E-7460-426A-8816-04E8AFF4CBBB}">
      <dsp:nvSpPr>
        <dsp:cNvPr id="0" name=""/>
        <dsp:cNvSpPr/>
      </dsp:nvSpPr>
      <dsp:spPr>
        <a:xfrm>
          <a:off x="9151950" y="3739779"/>
          <a:ext cx="1420393" cy="926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6343"/>
              </a:lnTo>
              <a:lnTo>
                <a:pt x="1420393" y="926343"/>
              </a:lnTo>
            </a:path>
          </a:pathLst>
        </a:cu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007D9-424B-454F-B518-14208A9AEA7E}">
      <dsp:nvSpPr>
        <dsp:cNvPr id="0" name=""/>
        <dsp:cNvSpPr/>
      </dsp:nvSpPr>
      <dsp:spPr>
        <a:xfrm>
          <a:off x="7283824" y="1547433"/>
          <a:ext cx="1868125" cy="648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220"/>
              </a:lnTo>
              <a:lnTo>
                <a:pt x="1868125" y="324220"/>
              </a:lnTo>
              <a:lnTo>
                <a:pt x="1868125" y="648440"/>
              </a:lnTo>
            </a:path>
          </a:pathLst>
        </a:cu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A6D70-C729-4FA8-AD13-54F22431785D}">
      <dsp:nvSpPr>
        <dsp:cNvPr id="0" name=""/>
        <dsp:cNvSpPr/>
      </dsp:nvSpPr>
      <dsp:spPr>
        <a:xfrm>
          <a:off x="7283824" y="5932125"/>
          <a:ext cx="1420393" cy="926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6343"/>
              </a:lnTo>
              <a:lnTo>
                <a:pt x="1420393" y="926343"/>
              </a:lnTo>
            </a:path>
          </a:pathLst>
        </a:cu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74DC2-0EAA-4964-9D64-8EA3B5B8BC2F}">
      <dsp:nvSpPr>
        <dsp:cNvPr id="0" name=""/>
        <dsp:cNvSpPr/>
      </dsp:nvSpPr>
      <dsp:spPr>
        <a:xfrm>
          <a:off x="5415698" y="3739779"/>
          <a:ext cx="1868125" cy="648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220"/>
              </a:lnTo>
              <a:lnTo>
                <a:pt x="1868125" y="324220"/>
              </a:lnTo>
              <a:lnTo>
                <a:pt x="1868125" y="648440"/>
              </a:lnTo>
            </a:path>
          </a:pathLst>
        </a:cu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C5D0C9-D3F4-4EBF-B6EA-9F9BEE5D7B0A}">
      <dsp:nvSpPr>
        <dsp:cNvPr id="0" name=""/>
        <dsp:cNvSpPr/>
      </dsp:nvSpPr>
      <dsp:spPr>
        <a:xfrm>
          <a:off x="3547572" y="3739779"/>
          <a:ext cx="1868125" cy="648440"/>
        </a:xfrm>
        <a:custGeom>
          <a:avLst/>
          <a:gdLst/>
          <a:ahLst/>
          <a:cxnLst/>
          <a:rect l="0" t="0" r="0" b="0"/>
          <a:pathLst>
            <a:path>
              <a:moveTo>
                <a:pt x="1868125" y="0"/>
              </a:moveTo>
              <a:lnTo>
                <a:pt x="1868125" y="324220"/>
              </a:lnTo>
              <a:lnTo>
                <a:pt x="0" y="324220"/>
              </a:lnTo>
              <a:lnTo>
                <a:pt x="0" y="648440"/>
              </a:lnTo>
            </a:path>
          </a:pathLst>
        </a:cu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4457B-EBE5-4AFA-A907-C9DE98D37988}">
      <dsp:nvSpPr>
        <dsp:cNvPr id="0" name=""/>
        <dsp:cNvSpPr/>
      </dsp:nvSpPr>
      <dsp:spPr>
        <a:xfrm>
          <a:off x="5415698" y="1547433"/>
          <a:ext cx="1868125" cy="648440"/>
        </a:xfrm>
        <a:custGeom>
          <a:avLst/>
          <a:gdLst/>
          <a:ahLst/>
          <a:cxnLst/>
          <a:rect l="0" t="0" r="0" b="0"/>
          <a:pathLst>
            <a:path>
              <a:moveTo>
                <a:pt x="1868125" y="0"/>
              </a:moveTo>
              <a:lnTo>
                <a:pt x="1868125" y="324220"/>
              </a:lnTo>
              <a:lnTo>
                <a:pt x="0" y="324220"/>
              </a:lnTo>
              <a:lnTo>
                <a:pt x="0" y="648440"/>
              </a:lnTo>
            </a:path>
          </a:pathLst>
        </a:cu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3B10A-72C1-43F1-83D1-CD089D959C7C}">
      <dsp:nvSpPr>
        <dsp:cNvPr id="0" name=""/>
        <dsp:cNvSpPr/>
      </dsp:nvSpPr>
      <dsp:spPr>
        <a:xfrm>
          <a:off x="6511871" y="3527"/>
          <a:ext cx="1543905" cy="1543905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33C57-C653-43F9-A7E3-EA0B0BA59F68}">
      <dsp:nvSpPr>
        <dsp:cNvPr id="0" name=""/>
        <dsp:cNvSpPr/>
      </dsp:nvSpPr>
      <dsp:spPr>
        <a:xfrm>
          <a:off x="6511871" y="3527"/>
          <a:ext cx="1543905" cy="1543905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C3F90-5453-419D-8598-09217B9BE18C}">
      <dsp:nvSpPr>
        <dsp:cNvPr id="0" name=""/>
        <dsp:cNvSpPr/>
      </dsp:nvSpPr>
      <dsp:spPr>
        <a:xfrm>
          <a:off x="5739918" y="281430"/>
          <a:ext cx="3087811" cy="98809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kern="1200" dirty="0" smtClean="0">
              <a:solidFill>
                <a:schemeClr val="accent6"/>
              </a:solidFill>
              <a:latin typeface="+mn-ea"/>
              <a:ea typeface="+mn-ea"/>
            </a:rPr>
            <a:t>메인</a:t>
          </a:r>
          <a:endParaRPr lang="en-US" altLang="ko-KR" sz="4400" kern="1200" dirty="0" smtClean="0">
            <a:solidFill>
              <a:schemeClr val="accent6"/>
            </a:solidFill>
            <a:latin typeface="+mn-ea"/>
            <a:ea typeface="+mn-ea"/>
          </a:endParaRPr>
        </a:p>
      </dsp:txBody>
      <dsp:txXfrm>
        <a:off x="5739918" y="281430"/>
        <a:ext cx="3087811" cy="988099"/>
      </dsp:txXfrm>
    </dsp:sp>
    <dsp:sp modelId="{622C031E-7139-4654-A672-5B8310D6A273}">
      <dsp:nvSpPr>
        <dsp:cNvPr id="0" name=""/>
        <dsp:cNvSpPr/>
      </dsp:nvSpPr>
      <dsp:spPr>
        <a:xfrm>
          <a:off x="4643745" y="2195874"/>
          <a:ext cx="1543905" cy="1543905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058A5-35FE-4324-9597-6DE0EBB1D977}">
      <dsp:nvSpPr>
        <dsp:cNvPr id="0" name=""/>
        <dsp:cNvSpPr/>
      </dsp:nvSpPr>
      <dsp:spPr>
        <a:xfrm>
          <a:off x="4643745" y="2195874"/>
          <a:ext cx="1543905" cy="1543905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A4BBB-0190-42B7-834A-38E42AAE70A1}">
      <dsp:nvSpPr>
        <dsp:cNvPr id="0" name=""/>
        <dsp:cNvSpPr/>
      </dsp:nvSpPr>
      <dsp:spPr>
        <a:xfrm>
          <a:off x="3871792" y="2473777"/>
          <a:ext cx="3087811" cy="98809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kern="1200" dirty="0" smtClean="0">
              <a:solidFill>
                <a:schemeClr val="accent6"/>
              </a:solidFill>
              <a:latin typeface="+mn-ea"/>
              <a:ea typeface="+mn-ea"/>
            </a:rPr>
            <a:t>회원</a:t>
          </a:r>
          <a:r>
            <a:rPr lang="en-US" altLang="ko-KR" sz="4400" kern="1200" dirty="0" smtClean="0">
              <a:solidFill>
                <a:schemeClr val="accent6"/>
              </a:solidFill>
              <a:latin typeface="+mn-ea"/>
              <a:ea typeface="+mn-ea"/>
            </a:rPr>
            <a:t>(</a:t>
          </a:r>
          <a:r>
            <a:rPr lang="ko-KR" altLang="en-US" sz="4400" kern="1200" dirty="0" smtClean="0">
              <a:solidFill>
                <a:schemeClr val="accent6"/>
              </a:solidFill>
              <a:latin typeface="+mn-ea"/>
              <a:ea typeface="+mn-ea"/>
            </a:rPr>
            <a:t>로그인</a:t>
          </a:r>
          <a:r>
            <a:rPr lang="en-US" altLang="ko-KR" sz="4400" kern="1200" dirty="0" smtClean="0">
              <a:solidFill>
                <a:schemeClr val="accent6"/>
              </a:solidFill>
              <a:latin typeface="+mn-ea"/>
              <a:ea typeface="+mn-ea"/>
            </a:rPr>
            <a:t>)</a:t>
          </a:r>
          <a:endParaRPr lang="ko-KR" altLang="en-US" sz="4400" kern="1200" dirty="0">
            <a:solidFill>
              <a:schemeClr val="accent6"/>
            </a:solidFill>
            <a:latin typeface="+mn-ea"/>
            <a:ea typeface="+mn-ea"/>
          </a:endParaRPr>
        </a:p>
      </dsp:txBody>
      <dsp:txXfrm>
        <a:off x="3871792" y="2473777"/>
        <a:ext cx="3087811" cy="988099"/>
      </dsp:txXfrm>
    </dsp:sp>
    <dsp:sp modelId="{6849623D-E56C-4F32-AF83-A7938D0A6F13}">
      <dsp:nvSpPr>
        <dsp:cNvPr id="0" name=""/>
        <dsp:cNvSpPr/>
      </dsp:nvSpPr>
      <dsp:spPr>
        <a:xfrm>
          <a:off x="2775619" y="4388220"/>
          <a:ext cx="1543905" cy="1543905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5A68-E76A-429E-80ED-EBA7C3E938FF}">
      <dsp:nvSpPr>
        <dsp:cNvPr id="0" name=""/>
        <dsp:cNvSpPr/>
      </dsp:nvSpPr>
      <dsp:spPr>
        <a:xfrm>
          <a:off x="2775619" y="4388220"/>
          <a:ext cx="1543905" cy="1543905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E88E9-BF1B-4428-A25F-3E623D96514D}">
      <dsp:nvSpPr>
        <dsp:cNvPr id="0" name=""/>
        <dsp:cNvSpPr/>
      </dsp:nvSpPr>
      <dsp:spPr>
        <a:xfrm>
          <a:off x="2003666" y="4666123"/>
          <a:ext cx="3087811" cy="98809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kern="1200" dirty="0" smtClean="0">
              <a:solidFill>
                <a:schemeClr val="accent6"/>
              </a:solidFill>
              <a:latin typeface="+mn-ea"/>
              <a:ea typeface="+mn-ea"/>
            </a:rPr>
            <a:t>커뮤니티</a:t>
          </a:r>
          <a:endParaRPr lang="ko-KR" altLang="en-US" sz="4400" kern="1200" dirty="0">
            <a:solidFill>
              <a:schemeClr val="accent6"/>
            </a:solidFill>
            <a:latin typeface="+mn-ea"/>
            <a:ea typeface="+mn-ea"/>
          </a:endParaRPr>
        </a:p>
      </dsp:txBody>
      <dsp:txXfrm>
        <a:off x="2003666" y="4666123"/>
        <a:ext cx="3087811" cy="988099"/>
      </dsp:txXfrm>
    </dsp:sp>
    <dsp:sp modelId="{9E088A20-BEB7-4B44-9A81-3402A45C55CB}">
      <dsp:nvSpPr>
        <dsp:cNvPr id="0" name=""/>
        <dsp:cNvSpPr/>
      </dsp:nvSpPr>
      <dsp:spPr>
        <a:xfrm>
          <a:off x="6511871" y="4388220"/>
          <a:ext cx="1543905" cy="1543905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90C4F-0D70-4773-A492-A40F95D151D1}">
      <dsp:nvSpPr>
        <dsp:cNvPr id="0" name=""/>
        <dsp:cNvSpPr/>
      </dsp:nvSpPr>
      <dsp:spPr>
        <a:xfrm>
          <a:off x="6511871" y="4388220"/>
          <a:ext cx="1543905" cy="1543905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F0CFA-E26A-4B1B-A757-A4CEE29DA2CA}">
      <dsp:nvSpPr>
        <dsp:cNvPr id="0" name=""/>
        <dsp:cNvSpPr/>
      </dsp:nvSpPr>
      <dsp:spPr>
        <a:xfrm>
          <a:off x="5739918" y="4666123"/>
          <a:ext cx="3087811" cy="98809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kern="1200" dirty="0" smtClean="0">
              <a:solidFill>
                <a:schemeClr val="accent6"/>
              </a:solidFill>
              <a:latin typeface="+mn-ea"/>
              <a:ea typeface="+mn-ea"/>
            </a:rPr>
            <a:t>멤버십결제</a:t>
          </a:r>
          <a:endParaRPr lang="ko-KR" altLang="en-US" sz="4400" kern="1200" dirty="0">
            <a:solidFill>
              <a:schemeClr val="accent6"/>
            </a:solidFill>
            <a:latin typeface="+mn-ea"/>
            <a:ea typeface="+mn-ea"/>
          </a:endParaRPr>
        </a:p>
      </dsp:txBody>
      <dsp:txXfrm>
        <a:off x="5739918" y="4666123"/>
        <a:ext cx="3087811" cy="988099"/>
      </dsp:txXfrm>
    </dsp:sp>
    <dsp:sp modelId="{A14B908A-F449-4E4C-816A-4E3D87776D64}">
      <dsp:nvSpPr>
        <dsp:cNvPr id="0" name=""/>
        <dsp:cNvSpPr/>
      </dsp:nvSpPr>
      <dsp:spPr>
        <a:xfrm>
          <a:off x="8518948" y="6580566"/>
          <a:ext cx="1543905" cy="1543905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DDBBC-0715-4A1D-9D00-A65F11A0E8A0}">
      <dsp:nvSpPr>
        <dsp:cNvPr id="0" name=""/>
        <dsp:cNvSpPr/>
      </dsp:nvSpPr>
      <dsp:spPr>
        <a:xfrm>
          <a:off x="8518948" y="6580566"/>
          <a:ext cx="1543905" cy="1543905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C9BAC-F5D3-4273-BB6D-2FD7698EB9B7}">
      <dsp:nvSpPr>
        <dsp:cNvPr id="0" name=""/>
        <dsp:cNvSpPr/>
      </dsp:nvSpPr>
      <dsp:spPr>
        <a:xfrm>
          <a:off x="7746995" y="6858469"/>
          <a:ext cx="3087811" cy="98809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kern="1200" dirty="0" err="1" smtClean="0">
              <a:solidFill>
                <a:schemeClr val="accent6"/>
              </a:solidFill>
              <a:latin typeface="+mn-ea"/>
              <a:ea typeface="+mn-ea"/>
            </a:rPr>
            <a:t>컨텐츠</a:t>
          </a:r>
          <a:endParaRPr lang="ko-KR" altLang="en-US" sz="4400" kern="1200" dirty="0">
            <a:solidFill>
              <a:schemeClr val="accent6"/>
            </a:solidFill>
            <a:latin typeface="+mn-ea"/>
            <a:ea typeface="+mn-ea"/>
          </a:endParaRPr>
        </a:p>
      </dsp:txBody>
      <dsp:txXfrm>
        <a:off x="7746995" y="6858469"/>
        <a:ext cx="3087811" cy="988099"/>
      </dsp:txXfrm>
    </dsp:sp>
    <dsp:sp modelId="{42BB7C10-DC87-4C86-B2E9-0833B63F8726}">
      <dsp:nvSpPr>
        <dsp:cNvPr id="0" name=""/>
        <dsp:cNvSpPr/>
      </dsp:nvSpPr>
      <dsp:spPr>
        <a:xfrm>
          <a:off x="8379997" y="2195874"/>
          <a:ext cx="1543905" cy="1543905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D4116-5F30-4084-BE30-3ED3B515B35E}">
      <dsp:nvSpPr>
        <dsp:cNvPr id="0" name=""/>
        <dsp:cNvSpPr/>
      </dsp:nvSpPr>
      <dsp:spPr>
        <a:xfrm>
          <a:off x="8379997" y="2195874"/>
          <a:ext cx="1543905" cy="1543905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2C3351-AD57-4768-A443-39A5908767C9}">
      <dsp:nvSpPr>
        <dsp:cNvPr id="0" name=""/>
        <dsp:cNvSpPr/>
      </dsp:nvSpPr>
      <dsp:spPr>
        <a:xfrm>
          <a:off x="7608044" y="2473777"/>
          <a:ext cx="3087811" cy="98809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kern="1200" dirty="0" smtClean="0">
              <a:solidFill>
                <a:schemeClr val="accent6"/>
              </a:solidFill>
              <a:latin typeface="+mn-ea"/>
              <a:ea typeface="+mn-ea"/>
            </a:rPr>
            <a:t>비회원</a:t>
          </a:r>
          <a:endParaRPr lang="ko-KR" altLang="en-US" sz="4400" kern="1200" dirty="0">
            <a:solidFill>
              <a:schemeClr val="accent6"/>
            </a:solidFill>
            <a:latin typeface="+mn-ea"/>
            <a:ea typeface="+mn-ea"/>
          </a:endParaRPr>
        </a:p>
      </dsp:txBody>
      <dsp:txXfrm>
        <a:off x="7608044" y="2473777"/>
        <a:ext cx="3087811" cy="988099"/>
      </dsp:txXfrm>
    </dsp:sp>
    <dsp:sp modelId="{3712DBCC-86FE-4DF6-A7BB-07EC311CA4AE}">
      <dsp:nvSpPr>
        <dsp:cNvPr id="0" name=""/>
        <dsp:cNvSpPr/>
      </dsp:nvSpPr>
      <dsp:spPr>
        <a:xfrm>
          <a:off x="10387074" y="4388220"/>
          <a:ext cx="1543905" cy="1543905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8E7A4-468F-404B-B2EF-659931B97370}">
      <dsp:nvSpPr>
        <dsp:cNvPr id="0" name=""/>
        <dsp:cNvSpPr/>
      </dsp:nvSpPr>
      <dsp:spPr>
        <a:xfrm>
          <a:off x="10387074" y="4388220"/>
          <a:ext cx="1543905" cy="1543905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795B53-0DC5-4815-8408-89B192FC7DE2}">
      <dsp:nvSpPr>
        <dsp:cNvPr id="0" name=""/>
        <dsp:cNvSpPr/>
      </dsp:nvSpPr>
      <dsp:spPr>
        <a:xfrm>
          <a:off x="9615121" y="4666123"/>
          <a:ext cx="3087811" cy="98809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kern="1200" dirty="0" smtClean="0">
              <a:solidFill>
                <a:schemeClr val="accent6"/>
              </a:solidFill>
              <a:latin typeface="+mn-ea"/>
              <a:ea typeface="+mn-ea"/>
            </a:rPr>
            <a:t>회원가입</a:t>
          </a:r>
          <a:endParaRPr lang="ko-KR" altLang="en-US" sz="4400" kern="1200" dirty="0">
            <a:solidFill>
              <a:schemeClr val="accent6"/>
            </a:solidFill>
            <a:latin typeface="+mn-ea"/>
            <a:ea typeface="+mn-ea"/>
          </a:endParaRPr>
        </a:p>
      </dsp:txBody>
      <dsp:txXfrm>
        <a:off x="9615121" y="4666123"/>
        <a:ext cx="3087811" cy="988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5207A-021D-4B78-88DD-3C6E6BDCC271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173D7-A097-43EF-BC24-3C6E6B88A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33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540935" y="3488873"/>
            <a:ext cx="7194404" cy="3237956"/>
          </a:xfrm>
          <a:custGeom>
            <a:avLst/>
            <a:gdLst/>
            <a:ahLst/>
            <a:cxnLst/>
            <a:rect l="l" t="t" r="r" b="b"/>
            <a:pathLst>
              <a:path w="2172245" h="977654">
                <a:moveTo>
                  <a:pt x="0" y="0"/>
                </a:moveTo>
                <a:lnTo>
                  <a:pt x="2172245" y="0"/>
                </a:lnTo>
                <a:lnTo>
                  <a:pt x="2172245" y="977654"/>
                </a:lnTo>
                <a:lnTo>
                  <a:pt x="0" y="977654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chemeClr val="accent6"/>
            </a:solidFill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5451052" y="3420856"/>
            <a:ext cx="7385896" cy="3378625"/>
            <a:chOff x="0" y="0"/>
            <a:chExt cx="9847861" cy="450483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55323" cy="255323"/>
              <a:chOff x="0" y="0"/>
              <a:chExt cx="57818" cy="5781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chemeClr val="accent6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9592538" y="0"/>
              <a:ext cx="255323" cy="255323"/>
              <a:chOff x="0" y="0"/>
              <a:chExt cx="57818" cy="5781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chemeClr val="accent6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4249510"/>
              <a:ext cx="255323" cy="255323"/>
              <a:chOff x="0" y="0"/>
              <a:chExt cx="57818" cy="5781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chemeClr val="accent6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592538" y="4249510"/>
              <a:ext cx="255323" cy="255323"/>
              <a:chOff x="0" y="0"/>
              <a:chExt cx="57818" cy="5781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chemeClr val="accent6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4038600" y="4076700"/>
            <a:ext cx="10287000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92"/>
              </a:lnSpc>
            </a:pPr>
            <a:r>
              <a:rPr lang="en-US" sz="30000" spc="752" dirty="0" smtClean="0">
                <a:solidFill>
                  <a:schemeClr val="accent6"/>
                </a:solidFill>
                <a:latin typeface="Cinematografica" panose="02000508000000020004" pitchFamily="2" charset="0"/>
                <a:ea typeface="Extenda 20 Micro"/>
                <a:cs typeface="Extenda 20 Micro"/>
                <a:sym typeface="Extenda 20 Micro"/>
              </a:rPr>
              <a:t>PROJECT</a:t>
            </a:r>
            <a:endParaRPr lang="en-US" sz="30000" spc="752" dirty="0">
              <a:solidFill>
                <a:schemeClr val="accent6"/>
              </a:solidFill>
              <a:latin typeface="Cinematografica" panose="02000508000000020004" pitchFamily="2" charset="0"/>
              <a:ea typeface="Extenda 20 Micro"/>
              <a:cs typeface="Extenda 20 Micro"/>
              <a:sym typeface="Extenda 20 Micr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97986" y="7729091"/>
            <a:ext cx="10492028" cy="51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b="1" spc="-150" dirty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Nanum Square" panose="020B0600000101010101" charset="-127"/>
                <a:ea typeface="Nanum Square" panose="020B0600000101010101" charset="-127"/>
                <a:cs typeface="Nanum Square Bold"/>
                <a:sym typeface="Nanum Square Bold"/>
              </a:rPr>
              <a:t>세상을 </a:t>
            </a:r>
            <a:r>
              <a:rPr lang="ko-KR" altLang="en-US" sz="3000" b="1" spc="-150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Nanum Square" panose="020B0600000101010101" charset="-127"/>
                <a:ea typeface="Nanum Square" panose="020B0600000101010101" charset="-127"/>
                <a:cs typeface="Nanum Square Bold"/>
                <a:sym typeface="Nanum Square Bold"/>
              </a:rPr>
              <a:t> 보는  시야의  해상도를  선명하게   높이다</a:t>
            </a:r>
            <a:endParaRPr lang="en-US" sz="3000" b="1" spc="-150" dirty="0">
              <a:ln>
                <a:solidFill>
                  <a:schemeClr val="bg1"/>
                </a:solidFill>
              </a:ln>
              <a:solidFill>
                <a:schemeClr val="accent6"/>
              </a:solidFill>
              <a:latin typeface="Nanum Square" panose="020B0600000101010101" charset="-127"/>
              <a:ea typeface="Nanum Square" panose="020B0600000101010101" charset="-127"/>
              <a:cs typeface="Nanum Square Bold"/>
              <a:sym typeface="Nanum Squar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574260" y="9611420"/>
            <a:ext cx="5170940" cy="263405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2000" b="1" spc="-53" dirty="0" smtClean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latin typeface="Nanum Square" panose="020B0600000101010101" charset="-127"/>
                <a:ea typeface="Nanum Square" panose="020B0600000101010101" charset="-127"/>
                <a:cs typeface="Open Sans Bold"/>
                <a:sym typeface="Open Sans Bold"/>
              </a:rPr>
              <a:t>OTT Site VVV,  Since 2024</a:t>
            </a:r>
            <a:endParaRPr lang="en-US" sz="2000" b="1" spc="-53" dirty="0">
              <a:ln>
                <a:solidFill>
                  <a:schemeClr val="accent6"/>
                </a:solidFill>
              </a:ln>
              <a:solidFill>
                <a:schemeClr val="bg1"/>
              </a:solidFill>
              <a:latin typeface="Nanum Square" panose="020B0600000101010101" charset="-127"/>
              <a:ea typeface="Nanum Square" panose="020B0600000101010101" charset="-127"/>
              <a:cs typeface="Open Sans Bold"/>
              <a:sym typeface="Open Sans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957" y="1410423"/>
            <a:ext cx="1822361" cy="1832185"/>
          </a:xfrm>
          <a:prstGeom prst="rect">
            <a:avLst/>
          </a:prstGeom>
        </p:spPr>
      </p:pic>
      <p:sp>
        <p:nvSpPr>
          <p:cNvPr id="23" name="위쪽 화살표 22"/>
          <p:cNvSpPr/>
          <p:nvPr/>
        </p:nvSpPr>
        <p:spPr>
          <a:xfrm rot="18702451">
            <a:off x="12310825" y="6142837"/>
            <a:ext cx="1142378" cy="1216146"/>
          </a:xfrm>
          <a:prstGeom prst="upArrow">
            <a:avLst>
              <a:gd name="adj1" fmla="val 45804"/>
              <a:gd name="adj2" fmla="val 5887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7646" y="3894885"/>
            <a:ext cx="17473153" cy="590479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ko-KR" altLang="en-US" sz="8000" b="1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휴먼가는샘체" panose="02010504000101010101" pitchFamily="2" charset="-127"/>
                <a:cs typeface="Extenda 20 Micro"/>
                <a:sym typeface="Extenda 20 Micro"/>
              </a:rPr>
              <a:t>디자인 패턴</a:t>
            </a:r>
            <a:endParaRPr lang="en-US" sz="8000" b="1" spc="260" dirty="0">
              <a:solidFill>
                <a:schemeClr val="accent6"/>
              </a:solidFill>
              <a:latin typeface="Cinematografica" panose="02000508000000020004" pitchFamily="2" charset="0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3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85" y="4198978"/>
            <a:ext cx="15745690" cy="53195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7294" y="3543300"/>
            <a:ext cx="506837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  <a:latin typeface="+mn-ea"/>
              </a:rPr>
              <a:t>MVC </a:t>
            </a:r>
            <a:r>
              <a:rPr lang="ko-KR" altLang="en-US" sz="4400" b="1" dirty="0" smtClean="0">
                <a:solidFill>
                  <a:srgbClr val="FFC000"/>
                </a:solidFill>
                <a:latin typeface="+mn-ea"/>
              </a:rPr>
              <a:t>패턴 </a:t>
            </a:r>
            <a:r>
              <a:rPr lang="en-US" altLang="ko-KR" sz="4400" b="1" dirty="0" smtClean="0">
                <a:solidFill>
                  <a:srgbClr val="FFC000"/>
                </a:solidFill>
                <a:latin typeface="+mn-ea"/>
              </a:rPr>
              <a:t>- </a:t>
            </a:r>
            <a:r>
              <a:rPr lang="ko-KR" altLang="en-US" sz="4400" b="1" dirty="0" smtClean="0">
                <a:solidFill>
                  <a:srgbClr val="FFC000"/>
                </a:solidFill>
                <a:latin typeface="+mn-ea"/>
              </a:rPr>
              <a:t>모델 </a:t>
            </a:r>
            <a:r>
              <a:rPr lang="en-US" altLang="ko-KR" sz="4400" b="1" dirty="0" smtClean="0">
                <a:solidFill>
                  <a:srgbClr val="FFC000"/>
                </a:solidFill>
                <a:latin typeface="+mn-ea"/>
              </a:rPr>
              <a:t>2</a:t>
            </a:r>
            <a:endParaRPr lang="ko-KR" altLang="en-US" sz="44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5" name="포인트가 5개인 별 4"/>
          <p:cNvSpPr/>
          <p:nvPr/>
        </p:nvSpPr>
        <p:spPr>
          <a:xfrm>
            <a:off x="7439251" y="4694278"/>
            <a:ext cx="714149" cy="685800"/>
          </a:xfrm>
          <a:prstGeom prst="star5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15200" y="1257300"/>
            <a:ext cx="110490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Model : </a:t>
            </a:r>
            <a:r>
              <a:rPr lang="ko-KR" alt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비즈니스 </a:t>
            </a:r>
            <a:r>
              <a:rPr lang="ko-KR" altLang="en-US" sz="3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로직을</a:t>
            </a:r>
            <a:r>
              <a:rPr lang="ko-KR" alt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담당</a:t>
            </a:r>
            <a:r>
              <a:rPr lang="en-US" altLang="ko-KR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데이터베이스를 관리</a:t>
            </a:r>
            <a:endParaRPr lang="en-US" altLang="ko-KR" sz="3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View </a:t>
            </a:r>
            <a:r>
              <a:rPr lang="en-US" altLang="ko-KR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사용자에게 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보여주는 </a:t>
            </a:r>
            <a:r>
              <a:rPr lang="ko-KR" alt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화면</a:t>
            </a:r>
            <a:endParaRPr lang="en-US" altLang="ko-KR" sz="3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Controller : </a:t>
            </a:r>
            <a:r>
              <a:rPr lang="ko-KR" alt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모델과 </a:t>
            </a:r>
            <a:r>
              <a:rPr lang="ko-KR" alt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뷰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사이에서 정보 </a:t>
            </a:r>
            <a:r>
              <a:rPr lang="ko-KR" alt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교환 </a:t>
            </a:r>
            <a:r>
              <a:rPr lang="en-US" altLang="ko-KR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연결</a:t>
            </a:r>
            <a:r>
              <a:rPr lang="en-US" altLang="ko-KR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046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7646" y="2632621"/>
            <a:ext cx="17473153" cy="716705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ㅈ</a:t>
            </a:r>
            <a:endParaRPr lang="ko-KR" altLang="en-US" dirty="0"/>
          </a:p>
        </p:txBody>
      </p:sp>
      <p:sp>
        <p:nvSpPr>
          <p:cNvPr id="22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ko-KR" altLang="en-US" sz="8000" b="1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휴먼가는샘체" panose="02010504000101010101" pitchFamily="2" charset="-127"/>
                <a:cs typeface="Extenda 20 Micro"/>
                <a:sym typeface="Extenda 20 Micro"/>
              </a:rPr>
              <a:t>디자인 패턴</a:t>
            </a:r>
            <a:endParaRPr lang="en-US" sz="8000" b="1" spc="260" dirty="0">
              <a:solidFill>
                <a:schemeClr val="accent6"/>
              </a:solidFill>
              <a:latin typeface="Cinematografica" panose="02000508000000020004" pitchFamily="2" charset="0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3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/>
          <p:cNvSpPr txBox="1"/>
          <p:nvPr/>
        </p:nvSpPr>
        <p:spPr>
          <a:xfrm>
            <a:off x="807294" y="2247900"/>
            <a:ext cx="506837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  <a:latin typeface="+mn-ea"/>
              </a:rPr>
              <a:t>MVC </a:t>
            </a:r>
            <a:r>
              <a:rPr lang="ko-KR" altLang="en-US" sz="4400" b="1" dirty="0" smtClean="0">
                <a:solidFill>
                  <a:srgbClr val="FFC000"/>
                </a:solidFill>
                <a:latin typeface="+mn-ea"/>
              </a:rPr>
              <a:t>패턴 </a:t>
            </a:r>
            <a:r>
              <a:rPr lang="en-US" altLang="ko-KR" sz="4400" b="1" dirty="0" smtClean="0">
                <a:solidFill>
                  <a:srgbClr val="FFC000"/>
                </a:solidFill>
                <a:latin typeface="+mn-ea"/>
              </a:rPr>
              <a:t>- </a:t>
            </a:r>
            <a:r>
              <a:rPr lang="ko-KR" altLang="en-US" sz="4400" b="1" dirty="0" smtClean="0">
                <a:solidFill>
                  <a:srgbClr val="FFC000"/>
                </a:solidFill>
                <a:latin typeface="+mn-ea"/>
              </a:rPr>
              <a:t>모델 </a:t>
            </a:r>
            <a:r>
              <a:rPr lang="en-US" altLang="ko-KR" sz="4400" b="1" dirty="0" smtClean="0">
                <a:solidFill>
                  <a:srgbClr val="FFC000"/>
                </a:solidFill>
                <a:latin typeface="+mn-ea"/>
              </a:rPr>
              <a:t>2</a:t>
            </a:r>
            <a:endParaRPr lang="ko-KR" altLang="en-US" sz="44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0140" y="352121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장점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81612" y="352121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단</a:t>
            </a:r>
            <a:r>
              <a:rPr lang="ko-KR" alt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점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094222" y="3169741"/>
            <a:ext cx="0" cy="6240959"/>
          </a:xfrm>
          <a:prstGeom prst="line">
            <a:avLst/>
          </a:prstGeom>
          <a:ln w="571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001465" y="5067300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습득하기 힘들다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구조가 복잡해진다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07190" y="5079980"/>
            <a:ext cx="58128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역할분담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/>
            </a:r>
            <a:b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</a:b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JSP : View</a:t>
            </a: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만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담당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/>
            </a:r>
            <a:b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</a:br>
            <a:r>
              <a:rPr lang="ko-KR" altLang="en-US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서블릿</a:t>
            </a:r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요청 흐름 제어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b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</a:b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    </a:t>
            </a: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컨트롤러 역할</a:t>
            </a:r>
            <a:endParaRPr lang="en-US" altLang="ko-KR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유지 보수 용이 </a:t>
            </a:r>
            <a:endParaRPr lang="en-US" altLang="ko-KR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089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10000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휴먼가는샘체" panose="02010504000101010101" pitchFamily="2" charset="-127"/>
                <a:cs typeface="Extenda 20 Micro"/>
                <a:sym typeface="Extenda 20 Micro"/>
              </a:rPr>
              <a:t>REST</a:t>
            </a:r>
            <a:endParaRPr lang="en-US" sz="10000" spc="260" dirty="0">
              <a:solidFill>
                <a:schemeClr val="accent6"/>
              </a:solidFill>
              <a:latin typeface="Cinematografica" panose="02000508000000020004" pitchFamily="2" charset="0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3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/>
          <p:cNvSpPr txBox="1"/>
          <p:nvPr/>
        </p:nvSpPr>
        <p:spPr>
          <a:xfrm>
            <a:off x="1828800" y="3619500"/>
            <a:ext cx="28248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rgbClr val="FFC000"/>
                </a:solidFill>
                <a:latin typeface="+mj-ea"/>
                <a:ea typeface="+mj-ea"/>
              </a:rPr>
              <a:t>REST</a:t>
            </a:r>
            <a:endParaRPr lang="ko-KR" altLang="en-US" sz="88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77600" y="2400300"/>
            <a:ext cx="41906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800" b="1">
                <a:solidFill>
                  <a:srgbClr val="FFC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RESTful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893618" y="6672263"/>
            <a:ext cx="50593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800" b="1">
                <a:solidFill>
                  <a:srgbClr val="FFC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REST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95006" y="7999622"/>
            <a:ext cx="64252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800" b="1">
                <a:solidFill>
                  <a:srgbClr val="FFC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RESTful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324100"/>
            <a:ext cx="6705600" cy="57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6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7646" y="2404020"/>
            <a:ext cx="17473153" cy="739565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10000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휴먼가는샘체" panose="02010504000101010101" pitchFamily="2" charset="-127"/>
                <a:cs typeface="Extenda 20 Micro"/>
                <a:sym typeface="Extenda 20 Micro"/>
              </a:rPr>
              <a:t>REST</a:t>
            </a:r>
            <a:endParaRPr lang="en-US" sz="10000" spc="260" dirty="0">
              <a:solidFill>
                <a:schemeClr val="accent6"/>
              </a:solidFill>
              <a:latin typeface="Cinematografica" panose="02000508000000020004" pitchFamily="2" charset="0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3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/>
          <p:cNvSpPr txBox="1"/>
          <p:nvPr/>
        </p:nvSpPr>
        <p:spPr>
          <a:xfrm>
            <a:off x="807294" y="2019300"/>
            <a:ext cx="10330457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  <a:latin typeface="+mn-ea"/>
              </a:rPr>
              <a:t>REST</a:t>
            </a:r>
            <a:r>
              <a:rPr lang="en-US" altLang="ko-KR" sz="4400" b="1" dirty="0">
                <a:solidFill>
                  <a:srgbClr val="FFC000"/>
                </a:solidFill>
                <a:latin typeface="+mn-ea"/>
              </a:rPr>
              <a:t>(Representational State Transfer)</a:t>
            </a:r>
            <a:endParaRPr lang="ko-KR" altLang="en-US" sz="44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0" y="3202781"/>
            <a:ext cx="791189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클라이언트와 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서버 간의 </a:t>
            </a: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통신을</a:t>
            </a: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효율적</a:t>
            </a:r>
            <a: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안정적으로 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하기 위해 </a:t>
            </a: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만들어진 설계 방식</a:t>
            </a:r>
            <a:endParaRPr lang="en-US" altLang="ko-KR" sz="26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통신할 때 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자원을 </a:t>
            </a:r>
            <a: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URL</a:t>
            </a: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 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표현하고</a:t>
            </a: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/>
            </a:r>
            <a:b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</a:b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자원에 </a:t>
            </a:r>
            <a: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 </a:t>
            </a:r>
            <a:r>
              <a:rPr lang="ko-KR" altLang="en-US" sz="2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메소드를</a:t>
            </a: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사용해 직관적으로 데이터를 </a:t>
            </a: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주고받는</a:t>
            </a:r>
            <a: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CRUD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작업</a:t>
            </a:r>
            <a: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것이 </a:t>
            </a: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REST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핵심</a:t>
            </a:r>
            <a:endParaRPr lang="en-US" altLang="ko-KR" sz="2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340336"/>
              </p:ext>
            </p:extLst>
          </p:nvPr>
        </p:nvGraphicFramePr>
        <p:xfrm>
          <a:off x="9296400" y="2933701"/>
          <a:ext cx="7696200" cy="6324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65400"/>
                <a:gridCol w="2565400"/>
                <a:gridCol w="2565400"/>
              </a:tblGrid>
              <a:tr h="1290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2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 err="1" smtClean="0">
                          <a:latin typeface="+mn-ea"/>
                          <a:ea typeface="+mn-ea"/>
                        </a:rPr>
                        <a:t>메소드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258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GET</a:t>
                      </a:r>
                      <a:endParaRPr lang="ko-KR" altLang="en-US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  /board/2</a:t>
                      </a:r>
                      <a:endParaRPr lang="ko-KR" alt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 2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번 게시물 조회</a:t>
                      </a:r>
                      <a:endParaRPr lang="ko-KR" alt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8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POST</a:t>
                      </a:r>
                      <a:endParaRPr lang="ko-KR" altLang="en-US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  /board</a:t>
                      </a:r>
                      <a:endParaRPr lang="ko-KR" alt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 새로운 게시물 등록</a:t>
                      </a:r>
                      <a:endParaRPr lang="ko-KR" alt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8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PUT / </a:t>
                      </a:r>
                      <a:r>
                        <a:rPr lang="en-US" altLang="ko-KR" sz="2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PATCH</a:t>
                      </a:r>
                    </a:p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전체 </a:t>
                      </a:r>
                      <a:r>
                        <a:rPr lang="en-US" altLang="ko-KR" sz="2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2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부분</a:t>
                      </a:r>
                      <a:r>
                        <a:rPr lang="en-US" altLang="ko-KR" sz="2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  /board/2</a:t>
                      </a:r>
                      <a:endParaRPr lang="ko-KR" alt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 2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번 게시물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8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DELETE</a:t>
                      </a:r>
                      <a:endParaRPr lang="ko-KR" altLang="en-US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  /board/2</a:t>
                      </a:r>
                      <a:endParaRPr lang="ko-KR" alt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 2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번 게시물</a:t>
                      </a:r>
                      <a:r>
                        <a:rPr lang="ko-KR" altLang="en-US" sz="2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 삭제</a:t>
                      </a:r>
                      <a:endParaRPr lang="ko-KR" altLang="en-US" sz="20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725400" y="728127"/>
            <a:ext cx="533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REST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방식을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제대로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구현하고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있다면</a:t>
            </a:r>
            <a:endParaRPr lang="en-US" altLang="ko-KR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4400" b="1" dirty="0" smtClean="0">
                <a:solidFill>
                  <a:srgbClr val="FFC000"/>
                </a:solidFill>
                <a:latin typeface="+mn-ea"/>
              </a:rPr>
              <a:t>RESTful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하다고 표현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37" name="꺾인 연결선 36"/>
          <p:cNvCxnSpPr/>
          <p:nvPr/>
        </p:nvCxnSpPr>
        <p:spPr>
          <a:xfrm rot="5400000" flipH="1" flipV="1">
            <a:off x="11562547" y="1317367"/>
            <a:ext cx="1106506" cy="1066800"/>
          </a:xfrm>
          <a:prstGeom prst="bentConnector2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1942"/>
              </p:ext>
            </p:extLst>
          </p:nvPr>
        </p:nvGraphicFramePr>
        <p:xfrm>
          <a:off x="882752" y="7264659"/>
          <a:ext cx="8108848" cy="199364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54424"/>
                <a:gridCol w="4054424"/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이전 표현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 smtClean="0">
                          <a:latin typeface="+mn-ea"/>
                          <a:ea typeface="+mn-ea"/>
                        </a:rPr>
                        <a:t>REST</a:t>
                      </a:r>
                      <a:r>
                        <a:rPr lang="en-US" altLang="ko-KR" sz="2000" kern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kern="1200" baseline="0" dirty="0" smtClean="0">
                          <a:latin typeface="+mn-ea"/>
                          <a:ea typeface="+mn-ea"/>
                        </a:rPr>
                        <a:t>방식 표현</a:t>
                      </a:r>
                      <a:endParaRPr lang="ko-KR" altLang="en-US" sz="20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</a:tr>
              <a:tr h="13078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/board/modify </a:t>
                      </a:r>
                      <a:r>
                        <a:rPr lang="ko-KR" altLang="en-US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→ 게시물의 수정</a:t>
                      </a:r>
                      <a:r>
                        <a:rPr lang="en-US" altLang="ko-KR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행위나 목적</a:t>
                      </a:r>
                      <a:r>
                        <a:rPr lang="en-US" altLang="ko-KR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&lt;form&gt;</a:t>
                      </a:r>
                      <a:r>
                        <a:rPr lang="ko-KR" altLang="en-US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태그로 데이터를 묶음</a:t>
                      </a:r>
                      <a:endParaRPr lang="ko-KR" altLang="en-US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/board/2</a:t>
                      </a:r>
                      <a:r>
                        <a:rPr lang="en-US" altLang="ko-KR" sz="2000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→ 게시물 자원 자체</a:t>
                      </a:r>
                      <a:endParaRPr lang="en-US" altLang="ko-KR" sz="20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20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PUT</a:t>
                      </a:r>
                      <a:r>
                        <a:rPr lang="en-US" altLang="ko-KR" sz="2000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000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방식 </a:t>
                      </a:r>
                      <a:r>
                        <a:rPr lang="ko-KR" altLang="en-US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ko-KR" altLang="en-US" sz="20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행위나 목적</a:t>
                      </a:r>
                      <a:endParaRPr lang="ko-KR" altLang="en-US" sz="20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5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10000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휴먼가는샘체" panose="02010504000101010101" pitchFamily="2" charset="-127"/>
                <a:cs typeface="Extenda 20 Micro"/>
                <a:sym typeface="Extenda 20 Micro"/>
              </a:rPr>
              <a:t>REST</a:t>
            </a:r>
            <a:endParaRPr lang="en-US" sz="10000" spc="260" dirty="0">
              <a:solidFill>
                <a:schemeClr val="accent6"/>
              </a:solidFill>
              <a:latin typeface="Cinematografica" panose="02000508000000020004" pitchFamily="2" charset="0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3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모서리가 둥근 직사각형 8"/>
          <p:cNvSpPr/>
          <p:nvPr/>
        </p:nvSpPr>
        <p:spPr>
          <a:xfrm>
            <a:off x="381000" y="2404019"/>
            <a:ext cx="17373600" cy="739565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30646" y="2019299"/>
            <a:ext cx="648455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000"/>
                </a:solidFill>
                <a:latin typeface="+mn-ea"/>
              </a:rPr>
              <a:t>REST </a:t>
            </a:r>
            <a:r>
              <a:rPr lang="en-US" altLang="ko-KR" sz="4400" b="1" dirty="0" smtClean="0">
                <a:solidFill>
                  <a:srgbClr val="FFC000"/>
                </a:solidFill>
                <a:latin typeface="+mn-ea"/>
              </a:rPr>
              <a:t>API (RESTful </a:t>
            </a:r>
            <a:r>
              <a:rPr lang="en-US" altLang="ko-KR" sz="4400" b="1" dirty="0">
                <a:solidFill>
                  <a:srgbClr val="FFC000"/>
                </a:solidFill>
                <a:latin typeface="+mn-ea"/>
              </a:rPr>
              <a:t>API) </a:t>
            </a:r>
            <a:endParaRPr lang="ko-KR" altLang="en-US" sz="44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63200" y="3086100"/>
            <a:ext cx="7239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API (Application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Programming Interface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소프트웨어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애플리케이션 간의 상호작용을 정의한 규칙이나 계약을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의미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다양한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애플리케이션이 서로 소통할 수 있도록 도와주는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중개자 역할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0" y="1714500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두 용어가 비슷한 의미로 혼용되지만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차이를 강조하고 싶다면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RESTful API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는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REST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방식을 더 엄격히 준수한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API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를 가리킨다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477500" y="6438900"/>
            <a:ext cx="7010400" cy="2476501"/>
            <a:chOff x="10401300" y="5295899"/>
            <a:chExt cx="7010400" cy="2476501"/>
          </a:xfrm>
        </p:grpSpPr>
        <p:pic>
          <p:nvPicPr>
            <p:cNvPr id="17" name="Picture 4" descr="https://velog.velcdn.com/images/suhyun_zip/post/d51ad7ad-b830-4bac-ae9d-4741a6888281/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1300" y="5295899"/>
              <a:ext cx="7010400" cy="247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0972800" y="5744917"/>
              <a:ext cx="103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/>
                <a:t>CLIENT</a:t>
              </a:r>
              <a:endParaRPr lang="ko-KR" altLang="en-US" sz="2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826711" y="5733990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/>
                <a:t>SERVER</a:t>
              </a:r>
              <a:endParaRPr lang="ko-KR" altLang="en-US" sz="2000" b="1" dirty="0"/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10210800" y="3033799"/>
            <a:ext cx="0" cy="6240959"/>
          </a:xfrm>
          <a:prstGeom prst="line">
            <a:avLst/>
          </a:prstGeom>
          <a:ln w="381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820956" y="2788740"/>
            <a:ext cx="9168798" cy="6660059"/>
            <a:chOff x="820956" y="2788740"/>
            <a:chExt cx="9168798" cy="6660059"/>
          </a:xfrm>
        </p:grpSpPr>
        <p:grpSp>
          <p:nvGrpSpPr>
            <p:cNvPr id="4" name="그룹 3"/>
            <p:cNvGrpSpPr/>
            <p:nvPr/>
          </p:nvGrpSpPr>
          <p:grpSpPr>
            <a:xfrm>
              <a:off x="820956" y="2788740"/>
              <a:ext cx="9168798" cy="6660059"/>
              <a:chOff x="820956" y="2788740"/>
              <a:chExt cx="9168798" cy="6660059"/>
            </a:xfrm>
          </p:grpSpPr>
          <p:pic>
            <p:nvPicPr>
              <p:cNvPr id="13" name="Picture 2" descr="https://velog.velcdn.com/images/suhyun_zip/post/29714b46-cb35-4bf4-aecd-05d12ff78a99/image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4" t="19453" r="7208" b="4788"/>
              <a:stretch/>
            </p:blipFill>
            <p:spPr bwMode="auto">
              <a:xfrm>
                <a:off x="820956" y="2788740"/>
                <a:ext cx="9168798" cy="66600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3962400" y="6038790"/>
                <a:ext cx="2438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 smtClean="0">
                    <a:latin typeface="+mn-ea"/>
                  </a:rPr>
                  <a:t>데이터 교환 형식</a:t>
                </a:r>
                <a:endParaRPr lang="ko-KR" altLang="en-US" sz="2000" b="1" dirty="0">
                  <a:latin typeface="+mn-e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276600" y="3467100"/>
                <a:ext cx="1600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 err="1" smtClean="0">
                    <a:latin typeface="+mn-ea"/>
                  </a:rPr>
                  <a:t>메소드</a:t>
                </a:r>
                <a:endParaRPr lang="ko-KR" altLang="en-US" sz="2000" b="1" dirty="0">
                  <a:latin typeface="+mn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405355" y="3447990"/>
                <a:ext cx="15288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 smtClean="0">
                    <a:latin typeface="+mn-ea"/>
                  </a:rPr>
                  <a:t>자원</a:t>
                </a:r>
                <a:endParaRPr lang="ko-KR" altLang="en-US" sz="2000" b="1" dirty="0">
                  <a:latin typeface="+mn-ea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876800" y="3923345"/>
              <a:ext cx="479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>
                  <a:latin typeface="+mn-ea"/>
                </a:rPr>
                <a:t>+</a:t>
              </a:r>
              <a:endParaRPr lang="ko-KR" altLang="en-US" sz="32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5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7646" y="2404020"/>
            <a:ext cx="17473153" cy="739565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10000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휴먼가는샘체" panose="02010504000101010101" pitchFamily="2" charset="-127"/>
                <a:cs typeface="Extenda 20 Micro"/>
                <a:sym typeface="Extenda 20 Micro"/>
              </a:rPr>
              <a:t>REST</a:t>
            </a:r>
            <a:endParaRPr lang="en-US" sz="10000" spc="260" dirty="0">
              <a:solidFill>
                <a:schemeClr val="accent6"/>
              </a:solidFill>
              <a:latin typeface="Cinematografica" panose="02000508000000020004" pitchFamily="2" charset="0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3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/>
          <p:cNvSpPr txBox="1"/>
          <p:nvPr/>
        </p:nvSpPr>
        <p:spPr>
          <a:xfrm>
            <a:off x="807294" y="2019300"/>
            <a:ext cx="696510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  <a:latin typeface="+mn-ea"/>
              </a:rPr>
              <a:t>REST API </a:t>
            </a:r>
            <a:r>
              <a:rPr lang="ko-KR" altLang="en-US" sz="4400" b="1" dirty="0" smtClean="0">
                <a:solidFill>
                  <a:srgbClr val="FFC000"/>
                </a:solidFill>
                <a:latin typeface="+mn-ea"/>
              </a:rPr>
              <a:t>와 </a:t>
            </a:r>
            <a:r>
              <a:rPr lang="en-US" altLang="ko-KR" sz="4400" b="1" dirty="0" smtClean="0">
                <a:solidFill>
                  <a:srgbClr val="FFC000"/>
                </a:solidFill>
                <a:latin typeface="+mn-ea"/>
              </a:rPr>
              <a:t>AJAX</a:t>
            </a:r>
            <a:r>
              <a:rPr lang="ko-KR" altLang="en-US" sz="4400" b="1" dirty="0" smtClean="0">
                <a:solidFill>
                  <a:srgbClr val="FFC000"/>
                </a:solidFill>
                <a:latin typeface="+mn-ea"/>
              </a:rPr>
              <a:t>의 관계</a:t>
            </a:r>
            <a:endParaRPr lang="ko-KR" altLang="en-US" sz="44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200" y="1985546"/>
            <a:ext cx="510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AJAX(Asynchronous JavaScript and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XML,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비동기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방식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382000" y="2857500"/>
            <a:ext cx="0" cy="5486400"/>
          </a:xfrm>
          <a:prstGeom prst="line">
            <a:avLst/>
          </a:prstGeom>
          <a:ln w="381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19400" y="3009900"/>
            <a:ext cx="2400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REST API</a:t>
            </a:r>
            <a:endParaRPr lang="ko-KR" alt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28482" y="3009900"/>
            <a:ext cx="1468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AJAX</a:t>
            </a:r>
            <a:endParaRPr lang="ko-KR" alt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95400" y="4068782"/>
            <a:ext cx="63070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각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요청이 독립적이며 상태를 저장하지 않는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특성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클라이언트는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필요할 때마다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REST API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 요청을 보내고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서버는 요청에 대한 응답을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반환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93094" y="8949035"/>
            <a:ext cx="15423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AJAX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요청을 통해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REST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API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데이터를 보내고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응답을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받아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웹 페이지의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일부만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업데이트할 수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있어 효율적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446319" y="4000500"/>
            <a:ext cx="80796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요청을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기다리는 동안 다른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작업 수행 가능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페이지를 새로 고치지 않고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/>
            </a:r>
            <a:b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사용자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인터페이스를 유지하면서 필요한 데이터만 서버에서 가져올 수 있다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96400" y="8039100"/>
            <a:ext cx="784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동기방식은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요청이 끝날 때까지 기다려야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하고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그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동안 다른 작업을 할 수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없다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328741" y="8648699"/>
            <a:ext cx="17473155" cy="2"/>
          </a:xfrm>
          <a:prstGeom prst="line">
            <a:avLst/>
          </a:prstGeom>
          <a:ln w="571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25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10000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휴먼가는샘체" panose="02010504000101010101" pitchFamily="2" charset="-127"/>
                <a:cs typeface="Extenda 20 Micro"/>
                <a:sym typeface="Extenda 20 Micro"/>
              </a:rPr>
              <a:t>DATABASE</a:t>
            </a:r>
            <a:endParaRPr lang="en-US" sz="10000" spc="260" dirty="0">
              <a:solidFill>
                <a:schemeClr val="accent6"/>
              </a:solidFill>
              <a:latin typeface="Cinematografica" panose="02000508000000020004" pitchFamily="2" charset="0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3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8" name="Picture 4" descr="C:\Users\admin\Desktop\E-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3"/>
          <a:stretch/>
        </p:blipFill>
        <p:spPr bwMode="auto">
          <a:xfrm>
            <a:off x="2133600" y="1866900"/>
            <a:ext cx="14249400" cy="81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23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10000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휴먼가는샘체" panose="02010504000101010101" pitchFamily="2" charset="-127"/>
                <a:cs typeface="Extenda 20 Micro"/>
                <a:sym typeface="Extenda 20 Micro"/>
              </a:rPr>
              <a:t>USE CASE</a:t>
            </a:r>
            <a:endParaRPr lang="en-US" sz="10000" spc="260" dirty="0">
              <a:solidFill>
                <a:schemeClr val="accent6"/>
              </a:solidFill>
              <a:latin typeface="Cinematografica" panose="02000508000000020004" pitchFamily="2" charset="0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3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16201514"/>
              </p:ext>
            </p:extLst>
          </p:nvPr>
        </p:nvGraphicFramePr>
        <p:xfrm>
          <a:off x="3048000" y="1079500"/>
          <a:ext cx="147066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5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15400" y="0"/>
            <a:ext cx="9372600" cy="10287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3200" dirty="0" smtClean="0">
                <a:latin typeface="+mn-ea"/>
              </a:rPr>
              <a:t>회원가입 시 </a:t>
            </a:r>
            <a:r>
              <a:rPr lang="ko-KR" altLang="en-US" sz="3200" dirty="0" err="1" smtClean="0">
                <a:latin typeface="+mn-ea"/>
              </a:rPr>
              <a:t>이메일</a:t>
            </a:r>
            <a:r>
              <a:rPr lang="ko-KR" altLang="en-US" sz="3200" dirty="0" smtClean="0">
                <a:latin typeface="+mn-ea"/>
              </a:rPr>
              <a:t> 인증</a:t>
            </a:r>
            <a:endParaRPr lang="en-US" altLang="ko-KR" sz="32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endParaRPr lang="en-US" altLang="ko-KR" sz="3200" dirty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3200" dirty="0" smtClean="0">
                <a:latin typeface="+mn-ea"/>
              </a:rPr>
              <a:t>자동로그인 </a:t>
            </a:r>
            <a:r>
              <a:rPr lang="en-US" altLang="ko-KR" sz="3200" dirty="0" smtClean="0">
                <a:latin typeface="+mn-ea"/>
              </a:rPr>
              <a:t>&amp; </a:t>
            </a:r>
            <a:r>
              <a:rPr lang="ko-KR" altLang="en-US" sz="3200" dirty="0" smtClean="0">
                <a:latin typeface="+mn-ea"/>
              </a:rPr>
              <a:t>로그아웃</a:t>
            </a:r>
            <a:endParaRPr lang="en-US" altLang="ko-KR" sz="32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endParaRPr lang="en-US" altLang="ko-KR" sz="3200" dirty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3200" dirty="0" smtClean="0">
                <a:latin typeface="+mn-ea"/>
              </a:rPr>
              <a:t>비밀번호 찾기</a:t>
            </a:r>
            <a:endParaRPr lang="en-US" altLang="ko-KR" sz="32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endParaRPr lang="en-US" altLang="ko-KR" sz="32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3200" dirty="0" smtClean="0">
                <a:latin typeface="+mn-ea"/>
              </a:rPr>
              <a:t>공유계정 </a:t>
            </a:r>
            <a:endParaRPr lang="en-US" altLang="ko-KR" sz="32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endParaRPr lang="en-US" altLang="ko-KR" sz="32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3200" dirty="0" smtClean="0">
                <a:latin typeface="+mn-ea"/>
              </a:rPr>
              <a:t>멤버십결제 </a:t>
            </a:r>
            <a:endParaRPr lang="en-US" altLang="ko-KR" sz="32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endParaRPr lang="en-US" altLang="ko-KR" sz="3200" dirty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3200" dirty="0" err="1" smtClean="0">
                <a:latin typeface="+mn-ea"/>
              </a:rPr>
              <a:t>컨텐츠</a:t>
            </a:r>
            <a:r>
              <a:rPr lang="ko-KR" altLang="en-US" sz="3200" dirty="0" smtClean="0">
                <a:latin typeface="+mn-ea"/>
              </a:rPr>
              <a:t> 검색 </a:t>
            </a:r>
            <a:r>
              <a:rPr lang="en-US" altLang="ko-KR" sz="3200" dirty="0" smtClean="0">
                <a:latin typeface="+mn-ea"/>
              </a:rPr>
              <a:t>&amp; </a:t>
            </a:r>
            <a:r>
              <a:rPr lang="ko-KR" altLang="en-US" sz="3200" dirty="0" smtClean="0">
                <a:latin typeface="+mn-ea"/>
              </a:rPr>
              <a:t>시청 </a:t>
            </a:r>
            <a:r>
              <a:rPr lang="en-US" altLang="ko-KR" sz="3200" dirty="0" smtClean="0">
                <a:latin typeface="+mn-ea"/>
              </a:rPr>
              <a:t>&amp; </a:t>
            </a:r>
            <a:r>
              <a:rPr lang="ko-KR" altLang="en-US" sz="3200" dirty="0" smtClean="0">
                <a:latin typeface="+mn-ea"/>
              </a:rPr>
              <a:t>찜</a:t>
            </a:r>
            <a:r>
              <a:rPr lang="en-US" altLang="ko-KR" sz="3200" dirty="0" smtClean="0">
                <a:latin typeface="+mn-ea"/>
              </a:rPr>
              <a:t>(</a:t>
            </a:r>
            <a:r>
              <a:rPr lang="ko-KR" altLang="en-US" sz="3200" dirty="0" smtClean="0">
                <a:latin typeface="+mn-ea"/>
              </a:rPr>
              <a:t>좋아요</a:t>
            </a:r>
            <a:r>
              <a:rPr lang="en-US" altLang="ko-KR" sz="3200" dirty="0" smtClean="0">
                <a:latin typeface="+mn-ea"/>
              </a:rPr>
              <a:t>) &amp;</a:t>
            </a:r>
            <a:br>
              <a:rPr lang="en-US" altLang="ko-KR" sz="3200" dirty="0" smtClean="0">
                <a:latin typeface="+mn-ea"/>
              </a:rPr>
            </a:br>
            <a:r>
              <a:rPr lang="ko-KR" altLang="en-US" sz="3200" dirty="0" smtClean="0">
                <a:latin typeface="+mn-ea"/>
              </a:rPr>
              <a:t>평점 </a:t>
            </a:r>
            <a:r>
              <a:rPr lang="en-US" altLang="ko-KR" sz="3200" dirty="0" smtClean="0">
                <a:latin typeface="+mn-ea"/>
              </a:rPr>
              <a:t>&amp; </a:t>
            </a:r>
            <a:r>
              <a:rPr lang="ko-KR" altLang="en-US" sz="3200" dirty="0" smtClean="0">
                <a:latin typeface="+mn-ea"/>
              </a:rPr>
              <a:t>다운로드</a:t>
            </a:r>
            <a:endParaRPr lang="en-US" altLang="ko-KR" sz="32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endParaRPr lang="en-US" altLang="ko-KR" sz="3200" dirty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3200" dirty="0" smtClean="0">
                <a:latin typeface="+mn-ea"/>
              </a:rPr>
              <a:t>게시판</a:t>
            </a:r>
            <a:r>
              <a:rPr lang="en-US" altLang="ko-KR" sz="3200" dirty="0">
                <a:latin typeface="+mn-ea"/>
              </a:rPr>
              <a:t>(</a:t>
            </a:r>
            <a:r>
              <a:rPr lang="en-US" altLang="ko-KR" sz="3200" dirty="0" smtClean="0">
                <a:latin typeface="+mn-ea"/>
              </a:rPr>
              <a:t>CRUD) &amp; </a:t>
            </a:r>
            <a:r>
              <a:rPr lang="ko-KR" altLang="en-US" sz="3200" dirty="0" smtClean="0">
                <a:latin typeface="+mn-ea"/>
              </a:rPr>
              <a:t>검색 </a:t>
            </a:r>
            <a:r>
              <a:rPr lang="en-US" altLang="ko-KR" sz="3200" dirty="0" smtClean="0">
                <a:latin typeface="+mn-ea"/>
              </a:rPr>
              <a:t>&amp; </a:t>
            </a:r>
            <a:r>
              <a:rPr lang="ko-KR" altLang="en-US" sz="3200" dirty="0" err="1" smtClean="0">
                <a:latin typeface="+mn-ea"/>
              </a:rPr>
              <a:t>페이징처리</a:t>
            </a:r>
            <a:endParaRPr lang="en-US" altLang="ko-KR" sz="32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endParaRPr lang="en-US" altLang="ko-KR" sz="32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3200" dirty="0" err="1" smtClean="0">
                <a:latin typeface="+mn-ea"/>
              </a:rPr>
              <a:t>댓글</a:t>
            </a:r>
            <a:endParaRPr lang="en-US" altLang="ko-KR" sz="3200" dirty="0">
              <a:latin typeface="+mn-ea"/>
            </a:endParaRPr>
          </a:p>
        </p:txBody>
      </p:sp>
      <p:sp>
        <p:nvSpPr>
          <p:cNvPr id="2" name="TextBox 17"/>
          <p:cNvSpPr txBox="1"/>
          <p:nvPr/>
        </p:nvSpPr>
        <p:spPr>
          <a:xfrm>
            <a:off x="1672856" y="4838700"/>
            <a:ext cx="6477000" cy="1037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ko-KR" altLang="en-US" sz="11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구현 기능</a:t>
            </a:r>
            <a:endParaRPr lang="en-US" sz="11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</p:spTree>
    <p:extLst>
      <p:ext uri="{BB962C8B-B14F-4D97-AF65-F5344CB8AC3E}">
        <p14:creationId xmlns:p14="http://schemas.microsoft.com/office/powerpoint/2010/main" val="25945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"/>
          <p:cNvSpPr txBox="1"/>
          <p:nvPr/>
        </p:nvSpPr>
        <p:spPr>
          <a:xfrm>
            <a:off x="13884914" y="550538"/>
            <a:ext cx="478408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err="1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이메일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 인증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9115334" y="2253077"/>
            <a:ext cx="7635740" cy="6024494"/>
            <a:chOff x="0" y="0"/>
            <a:chExt cx="8456930" cy="6350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0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1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2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grpSp>
        <p:nvGrpSpPr>
          <p:cNvPr id="34" name="Group 12"/>
          <p:cNvGrpSpPr>
            <a:grpSpLocks noChangeAspect="1"/>
          </p:cNvGrpSpPr>
          <p:nvPr/>
        </p:nvGrpSpPr>
        <p:grpSpPr>
          <a:xfrm>
            <a:off x="1143000" y="647700"/>
            <a:ext cx="7162800" cy="8237978"/>
            <a:chOff x="0" y="0"/>
            <a:chExt cx="5396230" cy="6348730"/>
          </a:xfrm>
        </p:grpSpPr>
        <p:sp>
          <p:nvSpPr>
            <p:cNvPr id="3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6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818567"/>
            <a:ext cx="7577259" cy="485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88" y="1302740"/>
            <a:ext cx="7011347" cy="728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12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653262" y="-190500"/>
            <a:ext cx="8981475" cy="10744200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lIns="44312" tIns="44312" rIns="44312" bIns="44312" rtlCol="0" anchor="ctr"/>
          <a:lstStyle/>
          <a:p>
            <a:pPr algn="ctr">
              <a:lnSpc>
                <a:spcPts val="2320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4557516" y="1274040"/>
            <a:ext cx="191492" cy="191492"/>
          </a:xfrm>
          <a:custGeom>
            <a:avLst/>
            <a:gdLst/>
            <a:ahLst/>
            <a:cxnLst/>
            <a:rect l="l" t="t" r="r" b="b"/>
            <a:pathLst>
              <a:path w="57818" h="57818">
                <a:moveTo>
                  <a:pt x="0" y="0"/>
                </a:moveTo>
                <a:lnTo>
                  <a:pt x="57818" y="0"/>
                </a:lnTo>
                <a:lnTo>
                  <a:pt x="57818" y="57818"/>
                </a:lnTo>
                <a:lnTo>
                  <a:pt x="0" y="57818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chemeClr val="accent6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3538991" y="1274040"/>
            <a:ext cx="191492" cy="191492"/>
          </a:xfrm>
          <a:custGeom>
            <a:avLst/>
            <a:gdLst/>
            <a:ahLst/>
            <a:cxnLst/>
            <a:rect l="l" t="t" r="r" b="b"/>
            <a:pathLst>
              <a:path w="57818" h="57818">
                <a:moveTo>
                  <a:pt x="0" y="0"/>
                </a:moveTo>
                <a:lnTo>
                  <a:pt x="57818" y="0"/>
                </a:lnTo>
                <a:lnTo>
                  <a:pt x="57818" y="57818"/>
                </a:lnTo>
                <a:lnTo>
                  <a:pt x="0" y="57818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chemeClr val="accent6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557516" y="8821468"/>
            <a:ext cx="191492" cy="191492"/>
          </a:xfrm>
          <a:custGeom>
            <a:avLst/>
            <a:gdLst/>
            <a:ahLst/>
            <a:cxnLst/>
            <a:rect l="l" t="t" r="r" b="b"/>
            <a:pathLst>
              <a:path w="57818" h="57818">
                <a:moveTo>
                  <a:pt x="0" y="0"/>
                </a:moveTo>
                <a:lnTo>
                  <a:pt x="57818" y="0"/>
                </a:lnTo>
                <a:lnTo>
                  <a:pt x="57818" y="57818"/>
                </a:lnTo>
                <a:lnTo>
                  <a:pt x="0" y="57818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chemeClr val="accent6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3538991" y="8821468"/>
            <a:ext cx="191492" cy="191492"/>
          </a:xfrm>
          <a:custGeom>
            <a:avLst/>
            <a:gdLst/>
            <a:ahLst/>
            <a:cxnLst/>
            <a:rect l="l" t="t" r="r" b="b"/>
            <a:pathLst>
              <a:path w="57818" h="57818">
                <a:moveTo>
                  <a:pt x="0" y="0"/>
                </a:moveTo>
                <a:lnTo>
                  <a:pt x="57818" y="0"/>
                </a:lnTo>
                <a:lnTo>
                  <a:pt x="57818" y="57818"/>
                </a:lnTo>
                <a:lnTo>
                  <a:pt x="0" y="57818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chemeClr val="accent6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5899298" y="2068669"/>
            <a:ext cx="350184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11000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Extenda 20 Micro"/>
                <a:cs typeface="Extenda 20 Micro"/>
                <a:sym typeface="Extenda 20 Micro"/>
              </a:rPr>
              <a:t>CONTENTS</a:t>
            </a:r>
            <a:endParaRPr lang="en-US" sz="11000" spc="260" dirty="0">
              <a:solidFill>
                <a:schemeClr val="accent6"/>
              </a:solidFill>
              <a:latin typeface="Cinematografica" panose="02000508000000020004" pitchFamily="2" charset="0"/>
              <a:ea typeface="Extenda 20 Micro"/>
              <a:cs typeface="Extenda 20 Micro"/>
              <a:sym typeface="Extenda 20 Micr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899298" y="3543300"/>
            <a:ext cx="4821443" cy="43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ko-KR" altLang="en-US" sz="3000" b="1" spc="-120" dirty="0" smtClean="0">
                <a:solidFill>
                  <a:schemeClr val="accent6"/>
                </a:solidFill>
                <a:latin typeface="+mn-ea"/>
                <a:cs typeface="Nanum Square Bold"/>
                <a:sym typeface="Nanum Square Bold"/>
              </a:rPr>
              <a:t>프로젝트 개요</a:t>
            </a:r>
            <a:endParaRPr lang="en-US" altLang="ko-KR" sz="3000" b="1" spc="-120" dirty="0" smtClean="0">
              <a:solidFill>
                <a:schemeClr val="accent6"/>
              </a:solidFill>
              <a:latin typeface="+mn-ea"/>
              <a:cs typeface="Nanum Square Bold"/>
              <a:sym typeface="Nanum Square Bold"/>
            </a:endParaRP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endParaRPr lang="en-US" sz="3000" b="1" spc="-120" dirty="0" smtClean="0">
              <a:solidFill>
                <a:schemeClr val="accent6"/>
              </a:solidFill>
              <a:latin typeface="+mn-ea"/>
              <a:cs typeface="Nanum Square Bold"/>
              <a:sym typeface="Nanum Square Bold"/>
            </a:endParaRP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ko-KR" altLang="en-US" sz="3000" b="1" spc="-120" dirty="0" smtClean="0">
                <a:solidFill>
                  <a:schemeClr val="accent6"/>
                </a:solidFill>
                <a:latin typeface="+mn-ea"/>
                <a:cs typeface="Nanum Square Bold"/>
                <a:sym typeface="Nanum Square Bold"/>
              </a:rPr>
              <a:t>설계 구조 </a:t>
            </a:r>
            <a:endParaRPr lang="en-US" sz="3000" b="1" spc="-120" dirty="0" smtClean="0">
              <a:solidFill>
                <a:schemeClr val="accent6"/>
              </a:solidFill>
              <a:latin typeface="+mn-ea"/>
              <a:cs typeface="Nanum Square Bold"/>
              <a:sym typeface="Nanum Square Bold"/>
            </a:endParaRP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endParaRPr lang="en-US" sz="3000" b="1" spc="-120" dirty="0">
              <a:solidFill>
                <a:schemeClr val="accent6"/>
              </a:solidFill>
              <a:latin typeface="+mn-ea"/>
              <a:cs typeface="Nanum Square Bold"/>
              <a:sym typeface="Nanum Square Bold"/>
            </a:endParaRP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ko-KR" altLang="en-US" sz="3000" b="1" spc="-120" dirty="0" smtClean="0">
                <a:solidFill>
                  <a:schemeClr val="accent6"/>
                </a:solidFill>
                <a:latin typeface="+mn-ea"/>
                <a:cs typeface="Nanum Square Bold"/>
                <a:sym typeface="Nanum Square Bold"/>
              </a:rPr>
              <a:t>구현  기능 </a:t>
            </a:r>
            <a:endParaRPr lang="en-US" altLang="ko-KR" sz="3000" b="1" spc="-120" dirty="0" smtClean="0">
              <a:solidFill>
                <a:schemeClr val="accent6"/>
              </a:solidFill>
              <a:latin typeface="+mn-ea"/>
              <a:cs typeface="Nanum Square Bold"/>
              <a:sym typeface="Nanum Square Bold"/>
            </a:endParaRP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endParaRPr lang="en-US" sz="3000" b="1" spc="-120" dirty="0">
              <a:solidFill>
                <a:schemeClr val="accent6"/>
              </a:solidFill>
              <a:latin typeface="+mn-ea"/>
              <a:cs typeface="Nanum Square Bold"/>
              <a:sym typeface="Nanum Square Bold"/>
            </a:endParaRP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ko-KR" altLang="en-US" sz="3000" b="1" spc="-120" dirty="0" smtClean="0">
                <a:solidFill>
                  <a:schemeClr val="accent6"/>
                </a:solidFill>
                <a:latin typeface="+mn-ea"/>
                <a:cs typeface="Nanum Square Bold"/>
                <a:sym typeface="Nanum Square Bold"/>
              </a:rPr>
              <a:t>팀 코멘트 </a:t>
            </a:r>
            <a:endParaRPr lang="en-US" altLang="ko-KR" sz="3000" b="1" spc="-120" dirty="0" smtClean="0">
              <a:solidFill>
                <a:schemeClr val="accent6"/>
              </a:solidFill>
              <a:latin typeface="+mn-ea"/>
              <a:cs typeface="Nanum Square Bold"/>
              <a:sym typeface="Nanum Square Bold"/>
            </a:endParaRP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endParaRPr lang="en-US" sz="3000" b="1" spc="-120" dirty="0">
              <a:solidFill>
                <a:schemeClr val="accent6"/>
              </a:solidFill>
              <a:latin typeface="+mn-ea"/>
              <a:cs typeface="Nanum Square Bold"/>
              <a:sym typeface="Nanum Square Bold"/>
            </a:endParaRP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en-US" sz="3000" b="1" spc="-120" dirty="0" smtClean="0">
                <a:solidFill>
                  <a:schemeClr val="accent6"/>
                </a:solidFill>
                <a:latin typeface="+mn-ea"/>
                <a:cs typeface="Nanum Square Bold"/>
                <a:sym typeface="Nanum Square Bold"/>
              </a:rPr>
              <a:t>Q &amp; A</a:t>
            </a:r>
            <a:endParaRPr lang="en-US" sz="3000" b="1" spc="-120" dirty="0">
              <a:solidFill>
                <a:schemeClr val="accent6"/>
              </a:solidFill>
              <a:latin typeface="+mn-ea"/>
              <a:cs typeface="Nanum Square Bold"/>
              <a:sym typeface="Nanum Squar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"/>
          <p:cNvSpPr txBox="1"/>
          <p:nvPr/>
        </p:nvSpPr>
        <p:spPr>
          <a:xfrm>
            <a:off x="11582400" y="550538"/>
            <a:ext cx="70104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자동로그인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, 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로그아웃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34" name="Group 12"/>
          <p:cNvGrpSpPr>
            <a:grpSpLocks noChangeAspect="1"/>
          </p:cNvGrpSpPr>
          <p:nvPr/>
        </p:nvGrpSpPr>
        <p:grpSpPr>
          <a:xfrm>
            <a:off x="540762" y="433085"/>
            <a:ext cx="5971549" cy="6615415"/>
            <a:chOff x="0" y="0"/>
            <a:chExt cx="5396230" cy="6348730"/>
          </a:xfrm>
        </p:grpSpPr>
        <p:sp>
          <p:nvSpPr>
            <p:cNvPr id="3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6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1" y="918005"/>
            <a:ext cx="5870298" cy="587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7179327" y="1621078"/>
            <a:ext cx="6096475" cy="4577621"/>
            <a:chOff x="0" y="0"/>
            <a:chExt cx="8456930" cy="6350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0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1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2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69" y="2069685"/>
            <a:ext cx="6096474" cy="360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"/>
          <p:cNvGrpSpPr>
            <a:grpSpLocks noChangeAspect="1"/>
          </p:cNvGrpSpPr>
          <p:nvPr/>
        </p:nvGrpSpPr>
        <p:grpSpPr>
          <a:xfrm>
            <a:off x="11402253" y="3877222"/>
            <a:ext cx="6494922" cy="4876800"/>
            <a:chOff x="0" y="0"/>
            <a:chExt cx="8456930" cy="6350000"/>
          </a:xfrm>
        </p:grpSpPr>
        <p:sp>
          <p:nvSpPr>
            <p:cNvPr id="20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22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23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24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25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4355148"/>
            <a:ext cx="6446154" cy="3908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46" name="Group 21"/>
          <p:cNvGrpSpPr>
            <a:grpSpLocks noChangeAspect="1"/>
          </p:cNvGrpSpPr>
          <p:nvPr/>
        </p:nvGrpSpPr>
        <p:grpSpPr>
          <a:xfrm>
            <a:off x="431752" y="7184097"/>
            <a:ext cx="10659140" cy="3445803"/>
            <a:chOff x="0" y="0"/>
            <a:chExt cx="12311380" cy="3175000"/>
          </a:xfrm>
        </p:grpSpPr>
        <p:sp>
          <p:nvSpPr>
            <p:cNvPr id="47" name="Freeform 22"/>
            <p:cNvSpPr/>
            <p:nvPr/>
          </p:nvSpPr>
          <p:spPr>
            <a:xfrm>
              <a:off x="0" y="0"/>
              <a:ext cx="12311380" cy="3175000"/>
            </a:xfrm>
            <a:custGeom>
              <a:avLst/>
              <a:gdLst/>
              <a:ahLst/>
              <a:cxnLst/>
              <a:rect l="l" t="t" r="r" b="b"/>
              <a:pathLst>
                <a:path w="12311380" h="3175000">
                  <a:moveTo>
                    <a:pt x="12311380" y="414020"/>
                  </a:moveTo>
                  <a:lnTo>
                    <a:pt x="12311380" y="2760980"/>
                  </a:lnTo>
                  <a:cubicBezTo>
                    <a:pt x="12311380" y="2989580"/>
                    <a:pt x="12124690" y="3175000"/>
                    <a:pt x="11897361" y="3175000"/>
                  </a:cubicBezTo>
                  <a:lnTo>
                    <a:pt x="414020" y="3175000"/>
                  </a:lnTo>
                  <a:cubicBezTo>
                    <a:pt x="185420" y="3175000"/>
                    <a:pt x="0" y="2989580"/>
                    <a:pt x="0" y="2762250"/>
                  </a:cubicBezTo>
                  <a:lnTo>
                    <a:pt x="0" y="414020"/>
                  </a:lnTo>
                  <a:cubicBezTo>
                    <a:pt x="0" y="185420"/>
                    <a:pt x="185420" y="0"/>
                    <a:pt x="414020" y="0"/>
                  </a:cubicBezTo>
                  <a:lnTo>
                    <a:pt x="11897360" y="0"/>
                  </a:lnTo>
                  <a:cubicBezTo>
                    <a:pt x="12125960" y="0"/>
                    <a:pt x="12311380" y="185420"/>
                    <a:pt x="12311380" y="4140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Freeform 24"/>
            <p:cNvSpPr/>
            <p:nvPr/>
          </p:nvSpPr>
          <p:spPr>
            <a:xfrm>
              <a:off x="22860" y="22860"/>
              <a:ext cx="12265660" cy="502920"/>
            </a:xfrm>
            <a:custGeom>
              <a:avLst/>
              <a:gdLst/>
              <a:ahLst/>
              <a:cxnLst/>
              <a:rect l="l" t="t" r="r" b="b"/>
              <a:pathLst>
                <a:path w="12265660" h="502920">
                  <a:moveTo>
                    <a:pt x="11874500" y="0"/>
                  </a:moveTo>
                  <a:lnTo>
                    <a:pt x="391160" y="0"/>
                  </a:lnTo>
                  <a:cubicBezTo>
                    <a:pt x="175260" y="0"/>
                    <a:pt x="0" y="175260"/>
                    <a:pt x="0" y="391160"/>
                  </a:cubicBezTo>
                  <a:lnTo>
                    <a:pt x="0" y="502920"/>
                  </a:lnTo>
                  <a:lnTo>
                    <a:pt x="12265660" y="502920"/>
                  </a:lnTo>
                  <a:lnTo>
                    <a:pt x="12265660" y="391160"/>
                  </a:lnTo>
                  <a:cubicBezTo>
                    <a:pt x="12265660" y="175260"/>
                    <a:pt x="12090400" y="0"/>
                    <a:pt x="11874500" y="0"/>
                  </a:cubicBezTo>
                  <a:close/>
                  <a:moveTo>
                    <a:pt x="560070" y="361950"/>
                  </a:moveTo>
                  <a:cubicBezTo>
                    <a:pt x="560070" y="368300"/>
                    <a:pt x="554990" y="373380"/>
                    <a:pt x="548640" y="373380"/>
                  </a:cubicBezTo>
                  <a:lnTo>
                    <a:pt x="321310" y="373380"/>
                  </a:lnTo>
                  <a:cubicBezTo>
                    <a:pt x="314960" y="373380"/>
                    <a:pt x="309880" y="368300"/>
                    <a:pt x="309880" y="361950"/>
                  </a:cubicBezTo>
                  <a:lnTo>
                    <a:pt x="309880" y="135890"/>
                  </a:lnTo>
                  <a:cubicBezTo>
                    <a:pt x="309880" y="129540"/>
                    <a:pt x="314960" y="124460"/>
                    <a:pt x="321310" y="124460"/>
                  </a:cubicBezTo>
                  <a:lnTo>
                    <a:pt x="548640" y="124460"/>
                  </a:lnTo>
                  <a:cubicBezTo>
                    <a:pt x="554990" y="124460"/>
                    <a:pt x="560070" y="129540"/>
                    <a:pt x="560070" y="135890"/>
                  </a:cubicBezTo>
                  <a:lnTo>
                    <a:pt x="560070" y="361950"/>
                  </a:lnTo>
                  <a:close/>
                  <a:moveTo>
                    <a:pt x="905510" y="361950"/>
                  </a:moveTo>
                  <a:cubicBezTo>
                    <a:pt x="905510" y="368300"/>
                    <a:pt x="900430" y="373380"/>
                    <a:pt x="894080" y="373380"/>
                  </a:cubicBezTo>
                  <a:lnTo>
                    <a:pt x="666750" y="373380"/>
                  </a:lnTo>
                  <a:cubicBezTo>
                    <a:pt x="660400" y="373380"/>
                    <a:pt x="655320" y="368300"/>
                    <a:pt x="655320" y="361950"/>
                  </a:cubicBezTo>
                  <a:lnTo>
                    <a:pt x="655320" y="135890"/>
                  </a:lnTo>
                  <a:cubicBezTo>
                    <a:pt x="655320" y="129540"/>
                    <a:pt x="660400" y="124460"/>
                    <a:pt x="666750" y="124460"/>
                  </a:cubicBezTo>
                  <a:lnTo>
                    <a:pt x="894080" y="124460"/>
                  </a:lnTo>
                  <a:cubicBezTo>
                    <a:pt x="900430" y="124460"/>
                    <a:pt x="905510" y="129540"/>
                    <a:pt x="905510" y="135890"/>
                  </a:cubicBezTo>
                  <a:lnTo>
                    <a:pt x="905510" y="361950"/>
                  </a:lnTo>
                  <a:close/>
                  <a:moveTo>
                    <a:pt x="1250950" y="361950"/>
                  </a:moveTo>
                  <a:cubicBezTo>
                    <a:pt x="1250950" y="368300"/>
                    <a:pt x="1245870" y="373380"/>
                    <a:pt x="1239520" y="373380"/>
                  </a:cubicBezTo>
                  <a:lnTo>
                    <a:pt x="1013460" y="373380"/>
                  </a:lnTo>
                  <a:cubicBezTo>
                    <a:pt x="1007110" y="373380"/>
                    <a:pt x="1002030" y="368300"/>
                    <a:pt x="1002030" y="361950"/>
                  </a:cubicBezTo>
                  <a:lnTo>
                    <a:pt x="1002030" y="135890"/>
                  </a:lnTo>
                  <a:cubicBezTo>
                    <a:pt x="1002030" y="129540"/>
                    <a:pt x="1007110" y="124460"/>
                    <a:pt x="1013460" y="124460"/>
                  </a:cubicBezTo>
                  <a:lnTo>
                    <a:pt x="1240790" y="124460"/>
                  </a:lnTo>
                  <a:cubicBezTo>
                    <a:pt x="1245870" y="124460"/>
                    <a:pt x="1250950" y="129540"/>
                    <a:pt x="1252220" y="135890"/>
                  </a:cubicBezTo>
                  <a:lnTo>
                    <a:pt x="1252220" y="361950"/>
                  </a:lnTo>
                  <a:close/>
                  <a:moveTo>
                    <a:pt x="11926570" y="228600"/>
                  </a:moveTo>
                  <a:lnTo>
                    <a:pt x="11866880" y="285750"/>
                  </a:lnTo>
                  <a:lnTo>
                    <a:pt x="11880850" y="367030"/>
                  </a:lnTo>
                  <a:cubicBezTo>
                    <a:pt x="11882120" y="370840"/>
                    <a:pt x="11879580" y="375920"/>
                    <a:pt x="11877040" y="377190"/>
                  </a:cubicBezTo>
                  <a:cubicBezTo>
                    <a:pt x="11874500" y="378460"/>
                    <a:pt x="11873230" y="379730"/>
                    <a:pt x="11870690" y="379730"/>
                  </a:cubicBezTo>
                  <a:cubicBezTo>
                    <a:pt x="11868150" y="379730"/>
                    <a:pt x="11868150" y="379730"/>
                    <a:pt x="11865610" y="378460"/>
                  </a:cubicBezTo>
                  <a:lnTo>
                    <a:pt x="11791950" y="340360"/>
                  </a:lnTo>
                  <a:lnTo>
                    <a:pt x="11718290" y="378460"/>
                  </a:lnTo>
                  <a:cubicBezTo>
                    <a:pt x="11714480" y="379730"/>
                    <a:pt x="11709400" y="379730"/>
                    <a:pt x="11706860" y="377190"/>
                  </a:cubicBezTo>
                  <a:cubicBezTo>
                    <a:pt x="11704320" y="374650"/>
                    <a:pt x="11701779" y="370840"/>
                    <a:pt x="11701779" y="367030"/>
                  </a:cubicBezTo>
                  <a:lnTo>
                    <a:pt x="11715749" y="285750"/>
                  </a:lnTo>
                  <a:lnTo>
                    <a:pt x="11656059" y="228600"/>
                  </a:lnTo>
                  <a:cubicBezTo>
                    <a:pt x="11653519" y="226060"/>
                    <a:pt x="11652249" y="220980"/>
                    <a:pt x="11653519" y="217170"/>
                  </a:cubicBezTo>
                  <a:cubicBezTo>
                    <a:pt x="11654788" y="213360"/>
                    <a:pt x="11657329" y="209550"/>
                    <a:pt x="11662409" y="209550"/>
                  </a:cubicBezTo>
                  <a:lnTo>
                    <a:pt x="11743689" y="196850"/>
                  </a:lnTo>
                  <a:lnTo>
                    <a:pt x="11779249" y="123190"/>
                  </a:lnTo>
                  <a:cubicBezTo>
                    <a:pt x="11783059" y="115570"/>
                    <a:pt x="11795759" y="115570"/>
                    <a:pt x="11799569" y="123190"/>
                  </a:cubicBezTo>
                  <a:lnTo>
                    <a:pt x="11836399" y="196850"/>
                  </a:lnTo>
                  <a:lnTo>
                    <a:pt x="11917679" y="209550"/>
                  </a:lnTo>
                  <a:cubicBezTo>
                    <a:pt x="11922760" y="209550"/>
                    <a:pt x="11925299" y="212090"/>
                    <a:pt x="11929110" y="217170"/>
                  </a:cubicBezTo>
                  <a:cubicBezTo>
                    <a:pt x="11930380" y="220980"/>
                    <a:pt x="11929110" y="224790"/>
                    <a:pt x="11926570" y="22860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9" name="Freeform 25"/>
            <p:cNvSpPr/>
            <p:nvPr/>
          </p:nvSpPr>
          <p:spPr>
            <a:xfrm>
              <a:off x="355600" y="170180"/>
              <a:ext cx="11562079" cy="204470"/>
            </a:xfrm>
            <a:custGeom>
              <a:avLst/>
              <a:gdLst/>
              <a:ahLst/>
              <a:cxnLst/>
              <a:rect l="l" t="t" r="r" b="b"/>
              <a:pathLst>
                <a:path w="11562079" h="204470">
                  <a:moveTo>
                    <a:pt x="346710" y="0"/>
                  </a:moveTo>
                  <a:lnTo>
                    <a:pt x="346710" y="204470"/>
                  </a:lnTo>
                  <a:lnTo>
                    <a:pt x="551180" y="204470"/>
                  </a:lnTo>
                  <a:lnTo>
                    <a:pt x="551180" y="0"/>
                  </a:lnTo>
                  <a:lnTo>
                    <a:pt x="346710" y="0"/>
                  </a:lnTo>
                  <a:close/>
                  <a:moveTo>
                    <a:pt x="521970" y="165100"/>
                  </a:moveTo>
                  <a:cubicBezTo>
                    <a:pt x="521970" y="171450"/>
                    <a:pt x="516890" y="176530"/>
                    <a:pt x="510540" y="176530"/>
                  </a:cubicBezTo>
                  <a:lnTo>
                    <a:pt x="384810" y="176530"/>
                  </a:lnTo>
                  <a:cubicBezTo>
                    <a:pt x="378460" y="176530"/>
                    <a:pt x="373380" y="171450"/>
                    <a:pt x="373380" y="165100"/>
                  </a:cubicBezTo>
                  <a:lnTo>
                    <a:pt x="373380" y="39370"/>
                  </a:lnTo>
                  <a:cubicBezTo>
                    <a:pt x="373380" y="33020"/>
                    <a:pt x="378460" y="27940"/>
                    <a:pt x="384810" y="27940"/>
                  </a:cubicBezTo>
                  <a:lnTo>
                    <a:pt x="510540" y="27940"/>
                  </a:lnTo>
                  <a:cubicBezTo>
                    <a:pt x="516890" y="27940"/>
                    <a:pt x="521970" y="33020"/>
                    <a:pt x="521970" y="39370"/>
                  </a:cubicBezTo>
                  <a:lnTo>
                    <a:pt x="521970" y="165100"/>
                  </a:lnTo>
                  <a:close/>
                  <a:moveTo>
                    <a:pt x="396240" y="50800"/>
                  </a:moveTo>
                  <a:lnTo>
                    <a:pt x="499110" y="50800"/>
                  </a:lnTo>
                  <a:lnTo>
                    <a:pt x="499110" y="73660"/>
                  </a:lnTo>
                  <a:lnTo>
                    <a:pt x="396240" y="73660"/>
                  </a:lnTo>
                  <a:lnTo>
                    <a:pt x="396240" y="50800"/>
                  </a:lnTo>
                  <a:close/>
                  <a:moveTo>
                    <a:pt x="0" y="0"/>
                  </a:moveTo>
                  <a:lnTo>
                    <a:pt x="0" y="204470"/>
                  </a:lnTo>
                  <a:lnTo>
                    <a:pt x="204470" y="204470"/>
                  </a:lnTo>
                  <a:lnTo>
                    <a:pt x="204470" y="0"/>
                  </a:lnTo>
                  <a:lnTo>
                    <a:pt x="0" y="0"/>
                  </a:lnTo>
                  <a:close/>
                  <a:moveTo>
                    <a:pt x="170180" y="152400"/>
                  </a:moveTo>
                  <a:cubicBezTo>
                    <a:pt x="175260" y="157480"/>
                    <a:pt x="175260" y="163830"/>
                    <a:pt x="170180" y="167640"/>
                  </a:cubicBezTo>
                  <a:cubicBezTo>
                    <a:pt x="168910" y="168910"/>
                    <a:pt x="165100" y="170180"/>
                    <a:pt x="162560" y="170180"/>
                  </a:cubicBezTo>
                  <a:cubicBezTo>
                    <a:pt x="160020" y="170180"/>
                    <a:pt x="156210" y="168910"/>
                    <a:pt x="154940" y="167640"/>
                  </a:cubicBezTo>
                  <a:lnTo>
                    <a:pt x="102870" y="116840"/>
                  </a:lnTo>
                  <a:lnTo>
                    <a:pt x="52070" y="167640"/>
                  </a:lnTo>
                  <a:cubicBezTo>
                    <a:pt x="50800" y="168910"/>
                    <a:pt x="46990" y="170180"/>
                    <a:pt x="44450" y="170180"/>
                  </a:cubicBezTo>
                  <a:cubicBezTo>
                    <a:pt x="41910" y="170180"/>
                    <a:pt x="38100" y="168910"/>
                    <a:pt x="36830" y="167640"/>
                  </a:cubicBezTo>
                  <a:cubicBezTo>
                    <a:pt x="34290" y="163830"/>
                    <a:pt x="34290" y="156210"/>
                    <a:pt x="38100" y="152400"/>
                  </a:cubicBezTo>
                  <a:lnTo>
                    <a:pt x="90170" y="101600"/>
                  </a:lnTo>
                  <a:lnTo>
                    <a:pt x="38100" y="49530"/>
                  </a:lnTo>
                  <a:cubicBezTo>
                    <a:pt x="34290" y="45720"/>
                    <a:pt x="34290" y="38100"/>
                    <a:pt x="38100" y="34290"/>
                  </a:cubicBezTo>
                  <a:cubicBezTo>
                    <a:pt x="43180" y="30480"/>
                    <a:pt x="49530" y="30480"/>
                    <a:pt x="53340" y="34290"/>
                  </a:cubicBezTo>
                  <a:lnTo>
                    <a:pt x="105410" y="86360"/>
                  </a:lnTo>
                  <a:lnTo>
                    <a:pt x="156210" y="34290"/>
                  </a:lnTo>
                  <a:cubicBezTo>
                    <a:pt x="161290" y="30480"/>
                    <a:pt x="167640" y="30480"/>
                    <a:pt x="171450" y="34290"/>
                  </a:cubicBezTo>
                  <a:cubicBezTo>
                    <a:pt x="176530" y="39370"/>
                    <a:pt x="176530" y="45720"/>
                    <a:pt x="171450" y="49530"/>
                  </a:cubicBezTo>
                  <a:lnTo>
                    <a:pt x="120650" y="101600"/>
                  </a:lnTo>
                  <a:lnTo>
                    <a:pt x="170180" y="152400"/>
                  </a:lnTo>
                  <a:close/>
                  <a:moveTo>
                    <a:pt x="396240" y="95250"/>
                  </a:moveTo>
                  <a:lnTo>
                    <a:pt x="499110" y="95250"/>
                  </a:lnTo>
                  <a:lnTo>
                    <a:pt x="499110" y="153670"/>
                  </a:lnTo>
                  <a:lnTo>
                    <a:pt x="396240" y="153670"/>
                  </a:lnTo>
                  <a:lnTo>
                    <a:pt x="396240" y="95250"/>
                  </a:lnTo>
                  <a:close/>
                  <a:moveTo>
                    <a:pt x="11512550" y="127000"/>
                  </a:moveTo>
                  <a:cubicBezTo>
                    <a:pt x="11510010" y="129540"/>
                    <a:pt x="11508740" y="133350"/>
                    <a:pt x="11510010" y="137160"/>
                  </a:cubicBezTo>
                  <a:lnTo>
                    <a:pt x="11520170" y="201930"/>
                  </a:lnTo>
                  <a:lnTo>
                    <a:pt x="11463020" y="171450"/>
                  </a:lnTo>
                  <a:cubicBezTo>
                    <a:pt x="11460480" y="170180"/>
                    <a:pt x="11456670" y="170180"/>
                    <a:pt x="11452860" y="171450"/>
                  </a:cubicBezTo>
                  <a:lnTo>
                    <a:pt x="11395710" y="201930"/>
                  </a:lnTo>
                  <a:lnTo>
                    <a:pt x="11405870" y="137160"/>
                  </a:lnTo>
                  <a:cubicBezTo>
                    <a:pt x="11405870" y="133350"/>
                    <a:pt x="11405870" y="129540"/>
                    <a:pt x="11403330" y="127000"/>
                  </a:cubicBezTo>
                  <a:lnTo>
                    <a:pt x="11356339" y="81280"/>
                  </a:lnTo>
                  <a:lnTo>
                    <a:pt x="11421109" y="71120"/>
                  </a:lnTo>
                  <a:cubicBezTo>
                    <a:pt x="11424919" y="71120"/>
                    <a:pt x="11427459" y="68580"/>
                    <a:pt x="11429999" y="64770"/>
                  </a:cubicBezTo>
                  <a:lnTo>
                    <a:pt x="11459209" y="6350"/>
                  </a:lnTo>
                  <a:lnTo>
                    <a:pt x="11488419" y="64770"/>
                  </a:lnTo>
                  <a:cubicBezTo>
                    <a:pt x="11490959" y="67310"/>
                    <a:pt x="11493499" y="71120"/>
                    <a:pt x="11497309" y="71120"/>
                  </a:cubicBezTo>
                  <a:lnTo>
                    <a:pt x="11562079" y="81280"/>
                  </a:lnTo>
                  <a:lnTo>
                    <a:pt x="11512550" y="127000"/>
                  </a:lnTo>
                  <a:close/>
                  <a:moveTo>
                    <a:pt x="692150" y="0"/>
                  </a:moveTo>
                  <a:lnTo>
                    <a:pt x="692150" y="204470"/>
                  </a:lnTo>
                  <a:lnTo>
                    <a:pt x="896620" y="204470"/>
                  </a:lnTo>
                  <a:lnTo>
                    <a:pt x="896620" y="0"/>
                  </a:lnTo>
                  <a:lnTo>
                    <a:pt x="692150" y="0"/>
                  </a:lnTo>
                  <a:close/>
                  <a:moveTo>
                    <a:pt x="868680" y="172720"/>
                  </a:moveTo>
                  <a:lnTo>
                    <a:pt x="720090" y="172720"/>
                  </a:lnTo>
                  <a:cubicBezTo>
                    <a:pt x="713740" y="172720"/>
                    <a:pt x="708660" y="167640"/>
                    <a:pt x="708660" y="161290"/>
                  </a:cubicBezTo>
                  <a:cubicBezTo>
                    <a:pt x="708660" y="154940"/>
                    <a:pt x="713740" y="149860"/>
                    <a:pt x="720090" y="149860"/>
                  </a:cubicBezTo>
                  <a:lnTo>
                    <a:pt x="867410" y="149860"/>
                  </a:lnTo>
                  <a:cubicBezTo>
                    <a:pt x="873760" y="149860"/>
                    <a:pt x="878840" y="154940"/>
                    <a:pt x="878840" y="161290"/>
                  </a:cubicBezTo>
                  <a:cubicBezTo>
                    <a:pt x="878840" y="167640"/>
                    <a:pt x="875030" y="172720"/>
                    <a:pt x="868680" y="17272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729485"/>
            <a:ext cx="10616928" cy="255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"/>
          <p:cNvSpPr txBox="1"/>
          <p:nvPr/>
        </p:nvSpPr>
        <p:spPr>
          <a:xfrm>
            <a:off x="13351514" y="550538"/>
            <a:ext cx="478408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비밀번호 찾기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34" name="Group 12"/>
          <p:cNvGrpSpPr>
            <a:grpSpLocks noChangeAspect="1"/>
          </p:cNvGrpSpPr>
          <p:nvPr/>
        </p:nvGrpSpPr>
        <p:grpSpPr>
          <a:xfrm>
            <a:off x="523214" y="411305"/>
            <a:ext cx="6029986" cy="6994202"/>
            <a:chOff x="0" y="0"/>
            <a:chExt cx="5396230" cy="6348730"/>
          </a:xfrm>
        </p:grpSpPr>
        <p:sp>
          <p:nvSpPr>
            <p:cNvPr id="3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6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52" y="968251"/>
            <a:ext cx="5936076" cy="600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Group 12"/>
          <p:cNvGrpSpPr>
            <a:grpSpLocks noChangeAspect="1"/>
          </p:cNvGrpSpPr>
          <p:nvPr/>
        </p:nvGrpSpPr>
        <p:grpSpPr>
          <a:xfrm>
            <a:off x="6833707" y="1260737"/>
            <a:ext cx="6029986" cy="5250004"/>
            <a:chOff x="0" y="0"/>
            <a:chExt cx="5396230" cy="6348730"/>
          </a:xfrm>
        </p:grpSpPr>
        <p:sp>
          <p:nvSpPr>
            <p:cNvPr id="49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50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51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52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3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829" y="1679512"/>
            <a:ext cx="5937742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10891336" y="4491481"/>
            <a:ext cx="6872806" cy="5160539"/>
            <a:chOff x="0" y="0"/>
            <a:chExt cx="8456930" cy="6350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0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1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2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168" y="4994740"/>
            <a:ext cx="6845969" cy="416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"/>
          <p:cNvSpPr txBox="1"/>
          <p:nvPr/>
        </p:nvSpPr>
        <p:spPr>
          <a:xfrm>
            <a:off x="15027914" y="550538"/>
            <a:ext cx="478408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공유계</a:t>
            </a:r>
            <a:r>
              <a:rPr lang="ko-KR" altLang="en-US" sz="8000" b="1" spc="260" dirty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정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21" name="Group 12"/>
          <p:cNvGrpSpPr>
            <a:grpSpLocks noChangeAspect="1"/>
          </p:cNvGrpSpPr>
          <p:nvPr/>
        </p:nvGrpSpPr>
        <p:grpSpPr>
          <a:xfrm>
            <a:off x="202181" y="1674187"/>
            <a:ext cx="5865244" cy="6096000"/>
            <a:chOff x="0" y="0"/>
            <a:chExt cx="5396230" cy="6348730"/>
          </a:xfrm>
        </p:grpSpPr>
        <p:sp>
          <p:nvSpPr>
            <p:cNvPr id="22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23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24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25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09" y="2151478"/>
            <a:ext cx="5772891" cy="5354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Group 12"/>
          <p:cNvGrpSpPr>
            <a:grpSpLocks noChangeAspect="1"/>
          </p:cNvGrpSpPr>
          <p:nvPr/>
        </p:nvGrpSpPr>
        <p:grpSpPr>
          <a:xfrm>
            <a:off x="6158580" y="1294419"/>
            <a:ext cx="8999037" cy="5112485"/>
            <a:chOff x="0" y="0"/>
            <a:chExt cx="5396230" cy="6348730"/>
          </a:xfrm>
        </p:grpSpPr>
        <p:sp>
          <p:nvSpPr>
            <p:cNvPr id="3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6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921" y="1674187"/>
            <a:ext cx="8888893" cy="449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13182600" y="3699915"/>
            <a:ext cx="4967060" cy="3729585"/>
            <a:chOff x="0" y="0"/>
            <a:chExt cx="8456930" cy="6350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0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1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2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966" y="4012255"/>
            <a:ext cx="4929019" cy="288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21"/>
          <p:cNvGrpSpPr>
            <a:grpSpLocks noChangeAspect="1"/>
          </p:cNvGrpSpPr>
          <p:nvPr/>
        </p:nvGrpSpPr>
        <p:grpSpPr>
          <a:xfrm>
            <a:off x="458701" y="8267700"/>
            <a:ext cx="6030274" cy="2286000"/>
            <a:chOff x="0" y="0"/>
            <a:chExt cx="12311380" cy="3175000"/>
          </a:xfrm>
        </p:grpSpPr>
        <p:sp>
          <p:nvSpPr>
            <p:cNvPr id="42" name="Freeform 22"/>
            <p:cNvSpPr/>
            <p:nvPr/>
          </p:nvSpPr>
          <p:spPr>
            <a:xfrm>
              <a:off x="0" y="0"/>
              <a:ext cx="12311380" cy="3175000"/>
            </a:xfrm>
            <a:custGeom>
              <a:avLst/>
              <a:gdLst/>
              <a:ahLst/>
              <a:cxnLst/>
              <a:rect l="l" t="t" r="r" b="b"/>
              <a:pathLst>
                <a:path w="12311380" h="3175000">
                  <a:moveTo>
                    <a:pt x="12311380" y="414020"/>
                  </a:moveTo>
                  <a:lnTo>
                    <a:pt x="12311380" y="2760980"/>
                  </a:lnTo>
                  <a:cubicBezTo>
                    <a:pt x="12311380" y="2989580"/>
                    <a:pt x="12124690" y="3175000"/>
                    <a:pt x="11897361" y="3175000"/>
                  </a:cubicBezTo>
                  <a:lnTo>
                    <a:pt x="414020" y="3175000"/>
                  </a:lnTo>
                  <a:cubicBezTo>
                    <a:pt x="185420" y="3175000"/>
                    <a:pt x="0" y="2989580"/>
                    <a:pt x="0" y="2762250"/>
                  </a:cubicBezTo>
                  <a:lnTo>
                    <a:pt x="0" y="414020"/>
                  </a:lnTo>
                  <a:cubicBezTo>
                    <a:pt x="0" y="185420"/>
                    <a:pt x="185420" y="0"/>
                    <a:pt x="414020" y="0"/>
                  </a:cubicBezTo>
                  <a:lnTo>
                    <a:pt x="11897360" y="0"/>
                  </a:lnTo>
                  <a:cubicBezTo>
                    <a:pt x="12125960" y="0"/>
                    <a:pt x="12311380" y="185420"/>
                    <a:pt x="12311380" y="4140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24"/>
            <p:cNvSpPr/>
            <p:nvPr/>
          </p:nvSpPr>
          <p:spPr>
            <a:xfrm>
              <a:off x="22860" y="22860"/>
              <a:ext cx="12265660" cy="502920"/>
            </a:xfrm>
            <a:custGeom>
              <a:avLst/>
              <a:gdLst/>
              <a:ahLst/>
              <a:cxnLst/>
              <a:rect l="l" t="t" r="r" b="b"/>
              <a:pathLst>
                <a:path w="12265660" h="502920">
                  <a:moveTo>
                    <a:pt x="11874500" y="0"/>
                  </a:moveTo>
                  <a:lnTo>
                    <a:pt x="391160" y="0"/>
                  </a:lnTo>
                  <a:cubicBezTo>
                    <a:pt x="175260" y="0"/>
                    <a:pt x="0" y="175260"/>
                    <a:pt x="0" y="391160"/>
                  </a:cubicBezTo>
                  <a:lnTo>
                    <a:pt x="0" y="502920"/>
                  </a:lnTo>
                  <a:lnTo>
                    <a:pt x="12265660" y="502920"/>
                  </a:lnTo>
                  <a:lnTo>
                    <a:pt x="12265660" y="391160"/>
                  </a:lnTo>
                  <a:cubicBezTo>
                    <a:pt x="12265660" y="175260"/>
                    <a:pt x="12090400" y="0"/>
                    <a:pt x="11874500" y="0"/>
                  </a:cubicBezTo>
                  <a:close/>
                  <a:moveTo>
                    <a:pt x="560070" y="361950"/>
                  </a:moveTo>
                  <a:cubicBezTo>
                    <a:pt x="560070" y="368300"/>
                    <a:pt x="554990" y="373380"/>
                    <a:pt x="548640" y="373380"/>
                  </a:cubicBezTo>
                  <a:lnTo>
                    <a:pt x="321310" y="373380"/>
                  </a:lnTo>
                  <a:cubicBezTo>
                    <a:pt x="314960" y="373380"/>
                    <a:pt x="309880" y="368300"/>
                    <a:pt x="309880" y="361950"/>
                  </a:cubicBezTo>
                  <a:lnTo>
                    <a:pt x="309880" y="135890"/>
                  </a:lnTo>
                  <a:cubicBezTo>
                    <a:pt x="309880" y="129540"/>
                    <a:pt x="314960" y="124460"/>
                    <a:pt x="321310" y="124460"/>
                  </a:cubicBezTo>
                  <a:lnTo>
                    <a:pt x="548640" y="124460"/>
                  </a:lnTo>
                  <a:cubicBezTo>
                    <a:pt x="554990" y="124460"/>
                    <a:pt x="560070" y="129540"/>
                    <a:pt x="560070" y="135890"/>
                  </a:cubicBezTo>
                  <a:lnTo>
                    <a:pt x="560070" y="361950"/>
                  </a:lnTo>
                  <a:close/>
                  <a:moveTo>
                    <a:pt x="905510" y="361950"/>
                  </a:moveTo>
                  <a:cubicBezTo>
                    <a:pt x="905510" y="368300"/>
                    <a:pt x="900430" y="373380"/>
                    <a:pt x="894080" y="373380"/>
                  </a:cubicBezTo>
                  <a:lnTo>
                    <a:pt x="666750" y="373380"/>
                  </a:lnTo>
                  <a:cubicBezTo>
                    <a:pt x="660400" y="373380"/>
                    <a:pt x="655320" y="368300"/>
                    <a:pt x="655320" y="361950"/>
                  </a:cubicBezTo>
                  <a:lnTo>
                    <a:pt x="655320" y="135890"/>
                  </a:lnTo>
                  <a:cubicBezTo>
                    <a:pt x="655320" y="129540"/>
                    <a:pt x="660400" y="124460"/>
                    <a:pt x="666750" y="124460"/>
                  </a:cubicBezTo>
                  <a:lnTo>
                    <a:pt x="894080" y="124460"/>
                  </a:lnTo>
                  <a:cubicBezTo>
                    <a:pt x="900430" y="124460"/>
                    <a:pt x="905510" y="129540"/>
                    <a:pt x="905510" y="135890"/>
                  </a:cubicBezTo>
                  <a:lnTo>
                    <a:pt x="905510" y="361950"/>
                  </a:lnTo>
                  <a:close/>
                  <a:moveTo>
                    <a:pt x="1250950" y="361950"/>
                  </a:moveTo>
                  <a:cubicBezTo>
                    <a:pt x="1250950" y="368300"/>
                    <a:pt x="1245870" y="373380"/>
                    <a:pt x="1239520" y="373380"/>
                  </a:cubicBezTo>
                  <a:lnTo>
                    <a:pt x="1013460" y="373380"/>
                  </a:lnTo>
                  <a:cubicBezTo>
                    <a:pt x="1007110" y="373380"/>
                    <a:pt x="1002030" y="368300"/>
                    <a:pt x="1002030" y="361950"/>
                  </a:cubicBezTo>
                  <a:lnTo>
                    <a:pt x="1002030" y="135890"/>
                  </a:lnTo>
                  <a:cubicBezTo>
                    <a:pt x="1002030" y="129540"/>
                    <a:pt x="1007110" y="124460"/>
                    <a:pt x="1013460" y="124460"/>
                  </a:cubicBezTo>
                  <a:lnTo>
                    <a:pt x="1240790" y="124460"/>
                  </a:lnTo>
                  <a:cubicBezTo>
                    <a:pt x="1245870" y="124460"/>
                    <a:pt x="1250950" y="129540"/>
                    <a:pt x="1252220" y="135890"/>
                  </a:cubicBezTo>
                  <a:lnTo>
                    <a:pt x="1252220" y="361950"/>
                  </a:lnTo>
                  <a:close/>
                  <a:moveTo>
                    <a:pt x="11926570" y="228600"/>
                  </a:moveTo>
                  <a:lnTo>
                    <a:pt x="11866880" y="285750"/>
                  </a:lnTo>
                  <a:lnTo>
                    <a:pt x="11880850" y="367030"/>
                  </a:lnTo>
                  <a:cubicBezTo>
                    <a:pt x="11882120" y="370840"/>
                    <a:pt x="11879580" y="375920"/>
                    <a:pt x="11877040" y="377190"/>
                  </a:cubicBezTo>
                  <a:cubicBezTo>
                    <a:pt x="11874500" y="378460"/>
                    <a:pt x="11873230" y="379730"/>
                    <a:pt x="11870690" y="379730"/>
                  </a:cubicBezTo>
                  <a:cubicBezTo>
                    <a:pt x="11868150" y="379730"/>
                    <a:pt x="11868150" y="379730"/>
                    <a:pt x="11865610" y="378460"/>
                  </a:cubicBezTo>
                  <a:lnTo>
                    <a:pt x="11791950" y="340360"/>
                  </a:lnTo>
                  <a:lnTo>
                    <a:pt x="11718290" y="378460"/>
                  </a:lnTo>
                  <a:cubicBezTo>
                    <a:pt x="11714480" y="379730"/>
                    <a:pt x="11709400" y="379730"/>
                    <a:pt x="11706860" y="377190"/>
                  </a:cubicBezTo>
                  <a:cubicBezTo>
                    <a:pt x="11704320" y="374650"/>
                    <a:pt x="11701779" y="370840"/>
                    <a:pt x="11701779" y="367030"/>
                  </a:cubicBezTo>
                  <a:lnTo>
                    <a:pt x="11715749" y="285750"/>
                  </a:lnTo>
                  <a:lnTo>
                    <a:pt x="11656059" y="228600"/>
                  </a:lnTo>
                  <a:cubicBezTo>
                    <a:pt x="11653519" y="226060"/>
                    <a:pt x="11652249" y="220980"/>
                    <a:pt x="11653519" y="217170"/>
                  </a:cubicBezTo>
                  <a:cubicBezTo>
                    <a:pt x="11654788" y="213360"/>
                    <a:pt x="11657329" y="209550"/>
                    <a:pt x="11662409" y="209550"/>
                  </a:cubicBezTo>
                  <a:lnTo>
                    <a:pt x="11743689" y="196850"/>
                  </a:lnTo>
                  <a:lnTo>
                    <a:pt x="11779249" y="123190"/>
                  </a:lnTo>
                  <a:cubicBezTo>
                    <a:pt x="11783059" y="115570"/>
                    <a:pt x="11795759" y="115570"/>
                    <a:pt x="11799569" y="123190"/>
                  </a:cubicBezTo>
                  <a:lnTo>
                    <a:pt x="11836399" y="196850"/>
                  </a:lnTo>
                  <a:lnTo>
                    <a:pt x="11917679" y="209550"/>
                  </a:lnTo>
                  <a:cubicBezTo>
                    <a:pt x="11922760" y="209550"/>
                    <a:pt x="11925299" y="212090"/>
                    <a:pt x="11929110" y="217170"/>
                  </a:cubicBezTo>
                  <a:cubicBezTo>
                    <a:pt x="11930380" y="220980"/>
                    <a:pt x="11929110" y="224790"/>
                    <a:pt x="11926570" y="22860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4" name="Freeform 25"/>
            <p:cNvSpPr/>
            <p:nvPr/>
          </p:nvSpPr>
          <p:spPr>
            <a:xfrm>
              <a:off x="355600" y="170180"/>
              <a:ext cx="11562079" cy="204470"/>
            </a:xfrm>
            <a:custGeom>
              <a:avLst/>
              <a:gdLst/>
              <a:ahLst/>
              <a:cxnLst/>
              <a:rect l="l" t="t" r="r" b="b"/>
              <a:pathLst>
                <a:path w="11562079" h="204470">
                  <a:moveTo>
                    <a:pt x="346710" y="0"/>
                  </a:moveTo>
                  <a:lnTo>
                    <a:pt x="346710" y="204470"/>
                  </a:lnTo>
                  <a:lnTo>
                    <a:pt x="551180" y="204470"/>
                  </a:lnTo>
                  <a:lnTo>
                    <a:pt x="551180" y="0"/>
                  </a:lnTo>
                  <a:lnTo>
                    <a:pt x="346710" y="0"/>
                  </a:lnTo>
                  <a:close/>
                  <a:moveTo>
                    <a:pt x="521970" y="165100"/>
                  </a:moveTo>
                  <a:cubicBezTo>
                    <a:pt x="521970" y="171450"/>
                    <a:pt x="516890" y="176530"/>
                    <a:pt x="510540" y="176530"/>
                  </a:cubicBezTo>
                  <a:lnTo>
                    <a:pt x="384810" y="176530"/>
                  </a:lnTo>
                  <a:cubicBezTo>
                    <a:pt x="378460" y="176530"/>
                    <a:pt x="373380" y="171450"/>
                    <a:pt x="373380" y="165100"/>
                  </a:cubicBezTo>
                  <a:lnTo>
                    <a:pt x="373380" y="39370"/>
                  </a:lnTo>
                  <a:cubicBezTo>
                    <a:pt x="373380" y="33020"/>
                    <a:pt x="378460" y="27940"/>
                    <a:pt x="384810" y="27940"/>
                  </a:cubicBezTo>
                  <a:lnTo>
                    <a:pt x="510540" y="27940"/>
                  </a:lnTo>
                  <a:cubicBezTo>
                    <a:pt x="516890" y="27940"/>
                    <a:pt x="521970" y="33020"/>
                    <a:pt x="521970" y="39370"/>
                  </a:cubicBezTo>
                  <a:lnTo>
                    <a:pt x="521970" y="165100"/>
                  </a:lnTo>
                  <a:close/>
                  <a:moveTo>
                    <a:pt x="396240" y="50800"/>
                  </a:moveTo>
                  <a:lnTo>
                    <a:pt x="499110" y="50800"/>
                  </a:lnTo>
                  <a:lnTo>
                    <a:pt x="499110" y="73660"/>
                  </a:lnTo>
                  <a:lnTo>
                    <a:pt x="396240" y="73660"/>
                  </a:lnTo>
                  <a:lnTo>
                    <a:pt x="396240" y="50800"/>
                  </a:lnTo>
                  <a:close/>
                  <a:moveTo>
                    <a:pt x="0" y="0"/>
                  </a:moveTo>
                  <a:lnTo>
                    <a:pt x="0" y="204470"/>
                  </a:lnTo>
                  <a:lnTo>
                    <a:pt x="204470" y="204470"/>
                  </a:lnTo>
                  <a:lnTo>
                    <a:pt x="204470" y="0"/>
                  </a:lnTo>
                  <a:lnTo>
                    <a:pt x="0" y="0"/>
                  </a:lnTo>
                  <a:close/>
                  <a:moveTo>
                    <a:pt x="170180" y="152400"/>
                  </a:moveTo>
                  <a:cubicBezTo>
                    <a:pt x="175260" y="157480"/>
                    <a:pt x="175260" y="163830"/>
                    <a:pt x="170180" y="167640"/>
                  </a:cubicBezTo>
                  <a:cubicBezTo>
                    <a:pt x="168910" y="168910"/>
                    <a:pt x="165100" y="170180"/>
                    <a:pt x="162560" y="170180"/>
                  </a:cubicBezTo>
                  <a:cubicBezTo>
                    <a:pt x="160020" y="170180"/>
                    <a:pt x="156210" y="168910"/>
                    <a:pt x="154940" y="167640"/>
                  </a:cubicBezTo>
                  <a:lnTo>
                    <a:pt x="102870" y="116840"/>
                  </a:lnTo>
                  <a:lnTo>
                    <a:pt x="52070" y="167640"/>
                  </a:lnTo>
                  <a:cubicBezTo>
                    <a:pt x="50800" y="168910"/>
                    <a:pt x="46990" y="170180"/>
                    <a:pt x="44450" y="170180"/>
                  </a:cubicBezTo>
                  <a:cubicBezTo>
                    <a:pt x="41910" y="170180"/>
                    <a:pt x="38100" y="168910"/>
                    <a:pt x="36830" y="167640"/>
                  </a:cubicBezTo>
                  <a:cubicBezTo>
                    <a:pt x="34290" y="163830"/>
                    <a:pt x="34290" y="156210"/>
                    <a:pt x="38100" y="152400"/>
                  </a:cubicBezTo>
                  <a:lnTo>
                    <a:pt x="90170" y="101600"/>
                  </a:lnTo>
                  <a:lnTo>
                    <a:pt x="38100" y="49530"/>
                  </a:lnTo>
                  <a:cubicBezTo>
                    <a:pt x="34290" y="45720"/>
                    <a:pt x="34290" y="38100"/>
                    <a:pt x="38100" y="34290"/>
                  </a:cubicBezTo>
                  <a:cubicBezTo>
                    <a:pt x="43180" y="30480"/>
                    <a:pt x="49530" y="30480"/>
                    <a:pt x="53340" y="34290"/>
                  </a:cubicBezTo>
                  <a:lnTo>
                    <a:pt x="105410" y="86360"/>
                  </a:lnTo>
                  <a:lnTo>
                    <a:pt x="156210" y="34290"/>
                  </a:lnTo>
                  <a:cubicBezTo>
                    <a:pt x="161290" y="30480"/>
                    <a:pt x="167640" y="30480"/>
                    <a:pt x="171450" y="34290"/>
                  </a:cubicBezTo>
                  <a:cubicBezTo>
                    <a:pt x="176530" y="39370"/>
                    <a:pt x="176530" y="45720"/>
                    <a:pt x="171450" y="49530"/>
                  </a:cubicBezTo>
                  <a:lnTo>
                    <a:pt x="120650" y="101600"/>
                  </a:lnTo>
                  <a:lnTo>
                    <a:pt x="170180" y="152400"/>
                  </a:lnTo>
                  <a:close/>
                  <a:moveTo>
                    <a:pt x="396240" y="95250"/>
                  </a:moveTo>
                  <a:lnTo>
                    <a:pt x="499110" y="95250"/>
                  </a:lnTo>
                  <a:lnTo>
                    <a:pt x="499110" y="153670"/>
                  </a:lnTo>
                  <a:lnTo>
                    <a:pt x="396240" y="153670"/>
                  </a:lnTo>
                  <a:lnTo>
                    <a:pt x="396240" y="95250"/>
                  </a:lnTo>
                  <a:close/>
                  <a:moveTo>
                    <a:pt x="11512550" y="127000"/>
                  </a:moveTo>
                  <a:cubicBezTo>
                    <a:pt x="11510010" y="129540"/>
                    <a:pt x="11508740" y="133350"/>
                    <a:pt x="11510010" y="137160"/>
                  </a:cubicBezTo>
                  <a:lnTo>
                    <a:pt x="11520170" y="201930"/>
                  </a:lnTo>
                  <a:lnTo>
                    <a:pt x="11463020" y="171450"/>
                  </a:lnTo>
                  <a:cubicBezTo>
                    <a:pt x="11460480" y="170180"/>
                    <a:pt x="11456670" y="170180"/>
                    <a:pt x="11452860" y="171450"/>
                  </a:cubicBezTo>
                  <a:lnTo>
                    <a:pt x="11395710" y="201930"/>
                  </a:lnTo>
                  <a:lnTo>
                    <a:pt x="11405870" y="137160"/>
                  </a:lnTo>
                  <a:cubicBezTo>
                    <a:pt x="11405870" y="133350"/>
                    <a:pt x="11405870" y="129540"/>
                    <a:pt x="11403330" y="127000"/>
                  </a:cubicBezTo>
                  <a:lnTo>
                    <a:pt x="11356339" y="81280"/>
                  </a:lnTo>
                  <a:lnTo>
                    <a:pt x="11421109" y="71120"/>
                  </a:lnTo>
                  <a:cubicBezTo>
                    <a:pt x="11424919" y="71120"/>
                    <a:pt x="11427459" y="68580"/>
                    <a:pt x="11429999" y="64770"/>
                  </a:cubicBezTo>
                  <a:lnTo>
                    <a:pt x="11459209" y="6350"/>
                  </a:lnTo>
                  <a:lnTo>
                    <a:pt x="11488419" y="64770"/>
                  </a:lnTo>
                  <a:cubicBezTo>
                    <a:pt x="11490959" y="67310"/>
                    <a:pt x="11493499" y="71120"/>
                    <a:pt x="11497309" y="71120"/>
                  </a:cubicBezTo>
                  <a:lnTo>
                    <a:pt x="11562079" y="81280"/>
                  </a:lnTo>
                  <a:lnTo>
                    <a:pt x="11512550" y="127000"/>
                  </a:lnTo>
                  <a:close/>
                  <a:moveTo>
                    <a:pt x="692150" y="0"/>
                  </a:moveTo>
                  <a:lnTo>
                    <a:pt x="692150" y="204470"/>
                  </a:lnTo>
                  <a:lnTo>
                    <a:pt x="896620" y="204470"/>
                  </a:lnTo>
                  <a:lnTo>
                    <a:pt x="896620" y="0"/>
                  </a:lnTo>
                  <a:lnTo>
                    <a:pt x="692150" y="0"/>
                  </a:lnTo>
                  <a:close/>
                  <a:moveTo>
                    <a:pt x="868680" y="172720"/>
                  </a:moveTo>
                  <a:lnTo>
                    <a:pt x="720090" y="172720"/>
                  </a:lnTo>
                  <a:cubicBezTo>
                    <a:pt x="713740" y="172720"/>
                    <a:pt x="708660" y="167640"/>
                    <a:pt x="708660" y="161290"/>
                  </a:cubicBezTo>
                  <a:cubicBezTo>
                    <a:pt x="708660" y="154940"/>
                    <a:pt x="713740" y="149860"/>
                    <a:pt x="720090" y="149860"/>
                  </a:cubicBezTo>
                  <a:lnTo>
                    <a:pt x="867410" y="149860"/>
                  </a:lnTo>
                  <a:cubicBezTo>
                    <a:pt x="873760" y="149860"/>
                    <a:pt x="878840" y="154940"/>
                    <a:pt x="878840" y="161290"/>
                  </a:cubicBezTo>
                  <a:cubicBezTo>
                    <a:pt x="878840" y="167640"/>
                    <a:pt x="875030" y="172720"/>
                    <a:pt x="868680" y="17272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7" y="8633936"/>
            <a:ext cx="6007881" cy="165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Group 21"/>
          <p:cNvGrpSpPr>
            <a:grpSpLocks noChangeAspect="1"/>
          </p:cNvGrpSpPr>
          <p:nvPr/>
        </p:nvGrpSpPr>
        <p:grpSpPr>
          <a:xfrm>
            <a:off x="7391400" y="7770187"/>
            <a:ext cx="7458324" cy="2783513"/>
            <a:chOff x="0" y="0"/>
            <a:chExt cx="12311380" cy="3175000"/>
          </a:xfrm>
        </p:grpSpPr>
        <p:sp>
          <p:nvSpPr>
            <p:cNvPr id="46" name="Freeform 22"/>
            <p:cNvSpPr/>
            <p:nvPr/>
          </p:nvSpPr>
          <p:spPr>
            <a:xfrm>
              <a:off x="0" y="0"/>
              <a:ext cx="12311380" cy="3175000"/>
            </a:xfrm>
            <a:custGeom>
              <a:avLst/>
              <a:gdLst/>
              <a:ahLst/>
              <a:cxnLst/>
              <a:rect l="l" t="t" r="r" b="b"/>
              <a:pathLst>
                <a:path w="12311380" h="3175000">
                  <a:moveTo>
                    <a:pt x="12311380" y="414020"/>
                  </a:moveTo>
                  <a:lnTo>
                    <a:pt x="12311380" y="2760980"/>
                  </a:lnTo>
                  <a:cubicBezTo>
                    <a:pt x="12311380" y="2989580"/>
                    <a:pt x="12124690" y="3175000"/>
                    <a:pt x="11897361" y="3175000"/>
                  </a:cubicBezTo>
                  <a:lnTo>
                    <a:pt x="414020" y="3175000"/>
                  </a:lnTo>
                  <a:cubicBezTo>
                    <a:pt x="185420" y="3175000"/>
                    <a:pt x="0" y="2989580"/>
                    <a:pt x="0" y="2762250"/>
                  </a:cubicBezTo>
                  <a:lnTo>
                    <a:pt x="0" y="414020"/>
                  </a:lnTo>
                  <a:cubicBezTo>
                    <a:pt x="0" y="185420"/>
                    <a:pt x="185420" y="0"/>
                    <a:pt x="414020" y="0"/>
                  </a:cubicBezTo>
                  <a:lnTo>
                    <a:pt x="11897360" y="0"/>
                  </a:lnTo>
                  <a:cubicBezTo>
                    <a:pt x="12125960" y="0"/>
                    <a:pt x="12311380" y="185420"/>
                    <a:pt x="12311380" y="4140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Freeform 24"/>
            <p:cNvSpPr/>
            <p:nvPr/>
          </p:nvSpPr>
          <p:spPr>
            <a:xfrm>
              <a:off x="22860" y="22860"/>
              <a:ext cx="12265660" cy="502920"/>
            </a:xfrm>
            <a:custGeom>
              <a:avLst/>
              <a:gdLst/>
              <a:ahLst/>
              <a:cxnLst/>
              <a:rect l="l" t="t" r="r" b="b"/>
              <a:pathLst>
                <a:path w="12265660" h="502920">
                  <a:moveTo>
                    <a:pt x="11874500" y="0"/>
                  </a:moveTo>
                  <a:lnTo>
                    <a:pt x="391160" y="0"/>
                  </a:lnTo>
                  <a:cubicBezTo>
                    <a:pt x="175260" y="0"/>
                    <a:pt x="0" y="175260"/>
                    <a:pt x="0" y="391160"/>
                  </a:cubicBezTo>
                  <a:lnTo>
                    <a:pt x="0" y="502920"/>
                  </a:lnTo>
                  <a:lnTo>
                    <a:pt x="12265660" y="502920"/>
                  </a:lnTo>
                  <a:lnTo>
                    <a:pt x="12265660" y="391160"/>
                  </a:lnTo>
                  <a:cubicBezTo>
                    <a:pt x="12265660" y="175260"/>
                    <a:pt x="12090400" y="0"/>
                    <a:pt x="11874500" y="0"/>
                  </a:cubicBezTo>
                  <a:close/>
                  <a:moveTo>
                    <a:pt x="560070" y="361950"/>
                  </a:moveTo>
                  <a:cubicBezTo>
                    <a:pt x="560070" y="368300"/>
                    <a:pt x="554990" y="373380"/>
                    <a:pt x="548640" y="373380"/>
                  </a:cubicBezTo>
                  <a:lnTo>
                    <a:pt x="321310" y="373380"/>
                  </a:lnTo>
                  <a:cubicBezTo>
                    <a:pt x="314960" y="373380"/>
                    <a:pt x="309880" y="368300"/>
                    <a:pt x="309880" y="361950"/>
                  </a:cubicBezTo>
                  <a:lnTo>
                    <a:pt x="309880" y="135890"/>
                  </a:lnTo>
                  <a:cubicBezTo>
                    <a:pt x="309880" y="129540"/>
                    <a:pt x="314960" y="124460"/>
                    <a:pt x="321310" y="124460"/>
                  </a:cubicBezTo>
                  <a:lnTo>
                    <a:pt x="548640" y="124460"/>
                  </a:lnTo>
                  <a:cubicBezTo>
                    <a:pt x="554990" y="124460"/>
                    <a:pt x="560070" y="129540"/>
                    <a:pt x="560070" y="135890"/>
                  </a:cubicBezTo>
                  <a:lnTo>
                    <a:pt x="560070" y="361950"/>
                  </a:lnTo>
                  <a:close/>
                  <a:moveTo>
                    <a:pt x="905510" y="361950"/>
                  </a:moveTo>
                  <a:cubicBezTo>
                    <a:pt x="905510" y="368300"/>
                    <a:pt x="900430" y="373380"/>
                    <a:pt x="894080" y="373380"/>
                  </a:cubicBezTo>
                  <a:lnTo>
                    <a:pt x="666750" y="373380"/>
                  </a:lnTo>
                  <a:cubicBezTo>
                    <a:pt x="660400" y="373380"/>
                    <a:pt x="655320" y="368300"/>
                    <a:pt x="655320" y="361950"/>
                  </a:cubicBezTo>
                  <a:lnTo>
                    <a:pt x="655320" y="135890"/>
                  </a:lnTo>
                  <a:cubicBezTo>
                    <a:pt x="655320" y="129540"/>
                    <a:pt x="660400" y="124460"/>
                    <a:pt x="666750" y="124460"/>
                  </a:cubicBezTo>
                  <a:lnTo>
                    <a:pt x="894080" y="124460"/>
                  </a:lnTo>
                  <a:cubicBezTo>
                    <a:pt x="900430" y="124460"/>
                    <a:pt x="905510" y="129540"/>
                    <a:pt x="905510" y="135890"/>
                  </a:cubicBezTo>
                  <a:lnTo>
                    <a:pt x="905510" y="361950"/>
                  </a:lnTo>
                  <a:close/>
                  <a:moveTo>
                    <a:pt x="1250950" y="361950"/>
                  </a:moveTo>
                  <a:cubicBezTo>
                    <a:pt x="1250950" y="368300"/>
                    <a:pt x="1245870" y="373380"/>
                    <a:pt x="1239520" y="373380"/>
                  </a:cubicBezTo>
                  <a:lnTo>
                    <a:pt x="1013460" y="373380"/>
                  </a:lnTo>
                  <a:cubicBezTo>
                    <a:pt x="1007110" y="373380"/>
                    <a:pt x="1002030" y="368300"/>
                    <a:pt x="1002030" y="361950"/>
                  </a:cubicBezTo>
                  <a:lnTo>
                    <a:pt x="1002030" y="135890"/>
                  </a:lnTo>
                  <a:cubicBezTo>
                    <a:pt x="1002030" y="129540"/>
                    <a:pt x="1007110" y="124460"/>
                    <a:pt x="1013460" y="124460"/>
                  </a:cubicBezTo>
                  <a:lnTo>
                    <a:pt x="1240790" y="124460"/>
                  </a:lnTo>
                  <a:cubicBezTo>
                    <a:pt x="1245870" y="124460"/>
                    <a:pt x="1250950" y="129540"/>
                    <a:pt x="1252220" y="135890"/>
                  </a:cubicBezTo>
                  <a:lnTo>
                    <a:pt x="1252220" y="361950"/>
                  </a:lnTo>
                  <a:close/>
                  <a:moveTo>
                    <a:pt x="11926570" y="228600"/>
                  </a:moveTo>
                  <a:lnTo>
                    <a:pt x="11866880" y="285750"/>
                  </a:lnTo>
                  <a:lnTo>
                    <a:pt x="11880850" y="367030"/>
                  </a:lnTo>
                  <a:cubicBezTo>
                    <a:pt x="11882120" y="370840"/>
                    <a:pt x="11879580" y="375920"/>
                    <a:pt x="11877040" y="377190"/>
                  </a:cubicBezTo>
                  <a:cubicBezTo>
                    <a:pt x="11874500" y="378460"/>
                    <a:pt x="11873230" y="379730"/>
                    <a:pt x="11870690" y="379730"/>
                  </a:cubicBezTo>
                  <a:cubicBezTo>
                    <a:pt x="11868150" y="379730"/>
                    <a:pt x="11868150" y="379730"/>
                    <a:pt x="11865610" y="378460"/>
                  </a:cubicBezTo>
                  <a:lnTo>
                    <a:pt x="11791950" y="340360"/>
                  </a:lnTo>
                  <a:lnTo>
                    <a:pt x="11718290" y="378460"/>
                  </a:lnTo>
                  <a:cubicBezTo>
                    <a:pt x="11714480" y="379730"/>
                    <a:pt x="11709400" y="379730"/>
                    <a:pt x="11706860" y="377190"/>
                  </a:cubicBezTo>
                  <a:cubicBezTo>
                    <a:pt x="11704320" y="374650"/>
                    <a:pt x="11701779" y="370840"/>
                    <a:pt x="11701779" y="367030"/>
                  </a:cubicBezTo>
                  <a:lnTo>
                    <a:pt x="11715749" y="285750"/>
                  </a:lnTo>
                  <a:lnTo>
                    <a:pt x="11656059" y="228600"/>
                  </a:lnTo>
                  <a:cubicBezTo>
                    <a:pt x="11653519" y="226060"/>
                    <a:pt x="11652249" y="220980"/>
                    <a:pt x="11653519" y="217170"/>
                  </a:cubicBezTo>
                  <a:cubicBezTo>
                    <a:pt x="11654788" y="213360"/>
                    <a:pt x="11657329" y="209550"/>
                    <a:pt x="11662409" y="209550"/>
                  </a:cubicBezTo>
                  <a:lnTo>
                    <a:pt x="11743689" y="196850"/>
                  </a:lnTo>
                  <a:lnTo>
                    <a:pt x="11779249" y="123190"/>
                  </a:lnTo>
                  <a:cubicBezTo>
                    <a:pt x="11783059" y="115570"/>
                    <a:pt x="11795759" y="115570"/>
                    <a:pt x="11799569" y="123190"/>
                  </a:cubicBezTo>
                  <a:lnTo>
                    <a:pt x="11836399" y="196850"/>
                  </a:lnTo>
                  <a:lnTo>
                    <a:pt x="11917679" y="209550"/>
                  </a:lnTo>
                  <a:cubicBezTo>
                    <a:pt x="11922760" y="209550"/>
                    <a:pt x="11925299" y="212090"/>
                    <a:pt x="11929110" y="217170"/>
                  </a:cubicBezTo>
                  <a:cubicBezTo>
                    <a:pt x="11930380" y="220980"/>
                    <a:pt x="11929110" y="224790"/>
                    <a:pt x="11926570" y="22860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8" name="Freeform 25"/>
            <p:cNvSpPr/>
            <p:nvPr/>
          </p:nvSpPr>
          <p:spPr>
            <a:xfrm>
              <a:off x="355600" y="170180"/>
              <a:ext cx="11562079" cy="204470"/>
            </a:xfrm>
            <a:custGeom>
              <a:avLst/>
              <a:gdLst/>
              <a:ahLst/>
              <a:cxnLst/>
              <a:rect l="l" t="t" r="r" b="b"/>
              <a:pathLst>
                <a:path w="11562079" h="204470">
                  <a:moveTo>
                    <a:pt x="346710" y="0"/>
                  </a:moveTo>
                  <a:lnTo>
                    <a:pt x="346710" y="204470"/>
                  </a:lnTo>
                  <a:lnTo>
                    <a:pt x="551180" y="204470"/>
                  </a:lnTo>
                  <a:lnTo>
                    <a:pt x="551180" y="0"/>
                  </a:lnTo>
                  <a:lnTo>
                    <a:pt x="346710" y="0"/>
                  </a:lnTo>
                  <a:close/>
                  <a:moveTo>
                    <a:pt x="521970" y="165100"/>
                  </a:moveTo>
                  <a:cubicBezTo>
                    <a:pt x="521970" y="171450"/>
                    <a:pt x="516890" y="176530"/>
                    <a:pt x="510540" y="176530"/>
                  </a:cubicBezTo>
                  <a:lnTo>
                    <a:pt x="384810" y="176530"/>
                  </a:lnTo>
                  <a:cubicBezTo>
                    <a:pt x="378460" y="176530"/>
                    <a:pt x="373380" y="171450"/>
                    <a:pt x="373380" y="165100"/>
                  </a:cubicBezTo>
                  <a:lnTo>
                    <a:pt x="373380" y="39370"/>
                  </a:lnTo>
                  <a:cubicBezTo>
                    <a:pt x="373380" y="33020"/>
                    <a:pt x="378460" y="27940"/>
                    <a:pt x="384810" y="27940"/>
                  </a:cubicBezTo>
                  <a:lnTo>
                    <a:pt x="510540" y="27940"/>
                  </a:lnTo>
                  <a:cubicBezTo>
                    <a:pt x="516890" y="27940"/>
                    <a:pt x="521970" y="33020"/>
                    <a:pt x="521970" y="39370"/>
                  </a:cubicBezTo>
                  <a:lnTo>
                    <a:pt x="521970" y="165100"/>
                  </a:lnTo>
                  <a:close/>
                  <a:moveTo>
                    <a:pt x="396240" y="50800"/>
                  </a:moveTo>
                  <a:lnTo>
                    <a:pt x="499110" y="50800"/>
                  </a:lnTo>
                  <a:lnTo>
                    <a:pt x="499110" y="73660"/>
                  </a:lnTo>
                  <a:lnTo>
                    <a:pt x="396240" y="73660"/>
                  </a:lnTo>
                  <a:lnTo>
                    <a:pt x="396240" y="50800"/>
                  </a:lnTo>
                  <a:close/>
                  <a:moveTo>
                    <a:pt x="0" y="0"/>
                  </a:moveTo>
                  <a:lnTo>
                    <a:pt x="0" y="204470"/>
                  </a:lnTo>
                  <a:lnTo>
                    <a:pt x="204470" y="204470"/>
                  </a:lnTo>
                  <a:lnTo>
                    <a:pt x="204470" y="0"/>
                  </a:lnTo>
                  <a:lnTo>
                    <a:pt x="0" y="0"/>
                  </a:lnTo>
                  <a:close/>
                  <a:moveTo>
                    <a:pt x="170180" y="152400"/>
                  </a:moveTo>
                  <a:cubicBezTo>
                    <a:pt x="175260" y="157480"/>
                    <a:pt x="175260" y="163830"/>
                    <a:pt x="170180" y="167640"/>
                  </a:cubicBezTo>
                  <a:cubicBezTo>
                    <a:pt x="168910" y="168910"/>
                    <a:pt x="165100" y="170180"/>
                    <a:pt x="162560" y="170180"/>
                  </a:cubicBezTo>
                  <a:cubicBezTo>
                    <a:pt x="160020" y="170180"/>
                    <a:pt x="156210" y="168910"/>
                    <a:pt x="154940" y="167640"/>
                  </a:cubicBezTo>
                  <a:lnTo>
                    <a:pt x="102870" y="116840"/>
                  </a:lnTo>
                  <a:lnTo>
                    <a:pt x="52070" y="167640"/>
                  </a:lnTo>
                  <a:cubicBezTo>
                    <a:pt x="50800" y="168910"/>
                    <a:pt x="46990" y="170180"/>
                    <a:pt x="44450" y="170180"/>
                  </a:cubicBezTo>
                  <a:cubicBezTo>
                    <a:pt x="41910" y="170180"/>
                    <a:pt x="38100" y="168910"/>
                    <a:pt x="36830" y="167640"/>
                  </a:cubicBezTo>
                  <a:cubicBezTo>
                    <a:pt x="34290" y="163830"/>
                    <a:pt x="34290" y="156210"/>
                    <a:pt x="38100" y="152400"/>
                  </a:cubicBezTo>
                  <a:lnTo>
                    <a:pt x="90170" y="101600"/>
                  </a:lnTo>
                  <a:lnTo>
                    <a:pt x="38100" y="49530"/>
                  </a:lnTo>
                  <a:cubicBezTo>
                    <a:pt x="34290" y="45720"/>
                    <a:pt x="34290" y="38100"/>
                    <a:pt x="38100" y="34290"/>
                  </a:cubicBezTo>
                  <a:cubicBezTo>
                    <a:pt x="43180" y="30480"/>
                    <a:pt x="49530" y="30480"/>
                    <a:pt x="53340" y="34290"/>
                  </a:cubicBezTo>
                  <a:lnTo>
                    <a:pt x="105410" y="86360"/>
                  </a:lnTo>
                  <a:lnTo>
                    <a:pt x="156210" y="34290"/>
                  </a:lnTo>
                  <a:cubicBezTo>
                    <a:pt x="161290" y="30480"/>
                    <a:pt x="167640" y="30480"/>
                    <a:pt x="171450" y="34290"/>
                  </a:cubicBezTo>
                  <a:cubicBezTo>
                    <a:pt x="176530" y="39370"/>
                    <a:pt x="176530" y="45720"/>
                    <a:pt x="171450" y="49530"/>
                  </a:cubicBezTo>
                  <a:lnTo>
                    <a:pt x="120650" y="101600"/>
                  </a:lnTo>
                  <a:lnTo>
                    <a:pt x="170180" y="152400"/>
                  </a:lnTo>
                  <a:close/>
                  <a:moveTo>
                    <a:pt x="396240" y="95250"/>
                  </a:moveTo>
                  <a:lnTo>
                    <a:pt x="499110" y="95250"/>
                  </a:lnTo>
                  <a:lnTo>
                    <a:pt x="499110" y="153670"/>
                  </a:lnTo>
                  <a:lnTo>
                    <a:pt x="396240" y="153670"/>
                  </a:lnTo>
                  <a:lnTo>
                    <a:pt x="396240" y="95250"/>
                  </a:lnTo>
                  <a:close/>
                  <a:moveTo>
                    <a:pt x="11512550" y="127000"/>
                  </a:moveTo>
                  <a:cubicBezTo>
                    <a:pt x="11510010" y="129540"/>
                    <a:pt x="11508740" y="133350"/>
                    <a:pt x="11510010" y="137160"/>
                  </a:cubicBezTo>
                  <a:lnTo>
                    <a:pt x="11520170" y="201930"/>
                  </a:lnTo>
                  <a:lnTo>
                    <a:pt x="11463020" y="171450"/>
                  </a:lnTo>
                  <a:cubicBezTo>
                    <a:pt x="11460480" y="170180"/>
                    <a:pt x="11456670" y="170180"/>
                    <a:pt x="11452860" y="171450"/>
                  </a:cubicBezTo>
                  <a:lnTo>
                    <a:pt x="11395710" y="201930"/>
                  </a:lnTo>
                  <a:lnTo>
                    <a:pt x="11405870" y="137160"/>
                  </a:lnTo>
                  <a:cubicBezTo>
                    <a:pt x="11405870" y="133350"/>
                    <a:pt x="11405870" y="129540"/>
                    <a:pt x="11403330" y="127000"/>
                  </a:cubicBezTo>
                  <a:lnTo>
                    <a:pt x="11356339" y="81280"/>
                  </a:lnTo>
                  <a:lnTo>
                    <a:pt x="11421109" y="71120"/>
                  </a:lnTo>
                  <a:cubicBezTo>
                    <a:pt x="11424919" y="71120"/>
                    <a:pt x="11427459" y="68580"/>
                    <a:pt x="11429999" y="64770"/>
                  </a:cubicBezTo>
                  <a:lnTo>
                    <a:pt x="11459209" y="6350"/>
                  </a:lnTo>
                  <a:lnTo>
                    <a:pt x="11488419" y="64770"/>
                  </a:lnTo>
                  <a:cubicBezTo>
                    <a:pt x="11490959" y="67310"/>
                    <a:pt x="11493499" y="71120"/>
                    <a:pt x="11497309" y="71120"/>
                  </a:cubicBezTo>
                  <a:lnTo>
                    <a:pt x="11562079" y="81280"/>
                  </a:lnTo>
                  <a:lnTo>
                    <a:pt x="11512550" y="127000"/>
                  </a:lnTo>
                  <a:close/>
                  <a:moveTo>
                    <a:pt x="692150" y="0"/>
                  </a:moveTo>
                  <a:lnTo>
                    <a:pt x="692150" y="204470"/>
                  </a:lnTo>
                  <a:lnTo>
                    <a:pt x="896620" y="204470"/>
                  </a:lnTo>
                  <a:lnTo>
                    <a:pt x="896620" y="0"/>
                  </a:lnTo>
                  <a:lnTo>
                    <a:pt x="692150" y="0"/>
                  </a:lnTo>
                  <a:close/>
                  <a:moveTo>
                    <a:pt x="868680" y="172720"/>
                  </a:moveTo>
                  <a:lnTo>
                    <a:pt x="720090" y="172720"/>
                  </a:lnTo>
                  <a:cubicBezTo>
                    <a:pt x="713740" y="172720"/>
                    <a:pt x="708660" y="167640"/>
                    <a:pt x="708660" y="161290"/>
                  </a:cubicBezTo>
                  <a:cubicBezTo>
                    <a:pt x="708660" y="154940"/>
                    <a:pt x="713740" y="149860"/>
                    <a:pt x="720090" y="149860"/>
                  </a:cubicBezTo>
                  <a:lnTo>
                    <a:pt x="867410" y="149860"/>
                  </a:lnTo>
                  <a:cubicBezTo>
                    <a:pt x="873760" y="149860"/>
                    <a:pt x="878840" y="154940"/>
                    <a:pt x="878840" y="161290"/>
                  </a:cubicBezTo>
                  <a:cubicBezTo>
                    <a:pt x="878840" y="167640"/>
                    <a:pt x="875030" y="172720"/>
                    <a:pt x="868680" y="17272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49" y="8231135"/>
            <a:ext cx="7444475" cy="205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4"/>
          <p:cNvGrpSpPr>
            <a:grpSpLocks noChangeAspect="1"/>
          </p:cNvGrpSpPr>
          <p:nvPr/>
        </p:nvGrpSpPr>
        <p:grpSpPr>
          <a:xfrm>
            <a:off x="13789855" y="3475010"/>
            <a:ext cx="4158670" cy="5787461"/>
            <a:chOff x="0" y="0"/>
            <a:chExt cx="8456930" cy="6350000"/>
          </a:xfrm>
        </p:grpSpPr>
        <p:sp>
          <p:nvSpPr>
            <p:cNvPr id="3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43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sp>
        <p:nvSpPr>
          <p:cNvPr id="27" name="TextBox 6"/>
          <p:cNvSpPr txBox="1"/>
          <p:nvPr/>
        </p:nvSpPr>
        <p:spPr>
          <a:xfrm>
            <a:off x="13732514" y="550538"/>
            <a:ext cx="478408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멤버십 결제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9606948" y="3467100"/>
            <a:ext cx="4061747" cy="5795371"/>
            <a:chOff x="0" y="0"/>
            <a:chExt cx="8456930" cy="6350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0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1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2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grpSp>
        <p:nvGrpSpPr>
          <p:cNvPr id="23" name="Group 12"/>
          <p:cNvGrpSpPr>
            <a:grpSpLocks noChangeAspect="1"/>
          </p:cNvGrpSpPr>
          <p:nvPr/>
        </p:nvGrpSpPr>
        <p:grpSpPr>
          <a:xfrm>
            <a:off x="457200" y="989955"/>
            <a:ext cx="4667001" cy="7430145"/>
            <a:chOff x="0" y="0"/>
            <a:chExt cx="5396230" cy="6348730"/>
          </a:xfrm>
        </p:grpSpPr>
        <p:sp>
          <p:nvSpPr>
            <p:cNvPr id="24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25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40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1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26" name="Picture 2" descr="C:\Users\dldbf\Desktop\p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855" y="4082025"/>
            <a:ext cx="4158670" cy="462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48" y="4042182"/>
            <a:ext cx="4045888" cy="466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5" y="1576460"/>
            <a:ext cx="4579638" cy="651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107" y="3390900"/>
            <a:ext cx="4125594" cy="352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4" y="583375"/>
            <a:ext cx="6735712" cy="219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" name="Group 12"/>
          <p:cNvGrpSpPr>
            <a:grpSpLocks noChangeAspect="1"/>
          </p:cNvGrpSpPr>
          <p:nvPr/>
        </p:nvGrpSpPr>
        <p:grpSpPr>
          <a:xfrm>
            <a:off x="5638800" y="419100"/>
            <a:ext cx="6870705" cy="2514600"/>
            <a:chOff x="0" y="0"/>
            <a:chExt cx="5396230" cy="6348730"/>
          </a:xfrm>
        </p:grpSpPr>
        <p:sp>
          <p:nvSpPr>
            <p:cNvPr id="49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50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51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52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3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4" name="Group 12"/>
          <p:cNvGrpSpPr>
            <a:grpSpLocks noChangeAspect="1"/>
          </p:cNvGrpSpPr>
          <p:nvPr/>
        </p:nvGrpSpPr>
        <p:grpSpPr>
          <a:xfrm>
            <a:off x="5268107" y="3086101"/>
            <a:ext cx="4180693" cy="4064176"/>
            <a:chOff x="0" y="0"/>
            <a:chExt cx="5396230" cy="6348730"/>
          </a:xfrm>
        </p:grpSpPr>
        <p:sp>
          <p:nvSpPr>
            <p:cNvPr id="5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56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5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5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2521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"/>
          <p:cNvSpPr txBox="1"/>
          <p:nvPr/>
        </p:nvSpPr>
        <p:spPr>
          <a:xfrm>
            <a:off x="11734800" y="550538"/>
            <a:ext cx="6316922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err="1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컨텐츠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 검색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, 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시청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8938001" y="1700606"/>
            <a:ext cx="6073399" cy="4560294"/>
            <a:chOff x="0" y="0"/>
            <a:chExt cx="8456930" cy="6350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0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1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2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grpSp>
        <p:nvGrpSpPr>
          <p:cNvPr id="34" name="Group 12"/>
          <p:cNvGrpSpPr>
            <a:grpSpLocks noChangeAspect="1"/>
          </p:cNvGrpSpPr>
          <p:nvPr/>
        </p:nvGrpSpPr>
        <p:grpSpPr>
          <a:xfrm>
            <a:off x="747046" y="774794"/>
            <a:ext cx="6796754" cy="8407306"/>
            <a:chOff x="0" y="0"/>
            <a:chExt cx="5396230" cy="6348730"/>
          </a:xfrm>
        </p:grpSpPr>
        <p:sp>
          <p:nvSpPr>
            <p:cNvPr id="3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6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0" name="Group 21"/>
          <p:cNvGrpSpPr>
            <a:grpSpLocks noChangeAspect="1"/>
          </p:cNvGrpSpPr>
          <p:nvPr/>
        </p:nvGrpSpPr>
        <p:grpSpPr>
          <a:xfrm>
            <a:off x="8117893" y="6524562"/>
            <a:ext cx="9933829" cy="4048194"/>
            <a:chOff x="0" y="0"/>
            <a:chExt cx="12311380" cy="3175000"/>
          </a:xfrm>
        </p:grpSpPr>
        <p:sp>
          <p:nvSpPr>
            <p:cNvPr id="41" name="Freeform 22"/>
            <p:cNvSpPr/>
            <p:nvPr/>
          </p:nvSpPr>
          <p:spPr>
            <a:xfrm>
              <a:off x="0" y="0"/>
              <a:ext cx="12311380" cy="3175000"/>
            </a:xfrm>
            <a:custGeom>
              <a:avLst/>
              <a:gdLst/>
              <a:ahLst/>
              <a:cxnLst/>
              <a:rect l="l" t="t" r="r" b="b"/>
              <a:pathLst>
                <a:path w="12311380" h="3175000">
                  <a:moveTo>
                    <a:pt x="12311380" y="414020"/>
                  </a:moveTo>
                  <a:lnTo>
                    <a:pt x="12311380" y="2760980"/>
                  </a:lnTo>
                  <a:cubicBezTo>
                    <a:pt x="12311380" y="2989580"/>
                    <a:pt x="12124690" y="3175000"/>
                    <a:pt x="11897361" y="3175000"/>
                  </a:cubicBezTo>
                  <a:lnTo>
                    <a:pt x="414020" y="3175000"/>
                  </a:lnTo>
                  <a:cubicBezTo>
                    <a:pt x="185420" y="3175000"/>
                    <a:pt x="0" y="2989580"/>
                    <a:pt x="0" y="2762250"/>
                  </a:cubicBezTo>
                  <a:lnTo>
                    <a:pt x="0" y="414020"/>
                  </a:lnTo>
                  <a:cubicBezTo>
                    <a:pt x="0" y="185420"/>
                    <a:pt x="185420" y="0"/>
                    <a:pt x="414020" y="0"/>
                  </a:cubicBezTo>
                  <a:lnTo>
                    <a:pt x="11897360" y="0"/>
                  </a:lnTo>
                  <a:cubicBezTo>
                    <a:pt x="12125960" y="0"/>
                    <a:pt x="12311380" y="185420"/>
                    <a:pt x="12311380" y="4140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Freeform 24"/>
            <p:cNvSpPr/>
            <p:nvPr/>
          </p:nvSpPr>
          <p:spPr>
            <a:xfrm>
              <a:off x="22860" y="22860"/>
              <a:ext cx="12265660" cy="502920"/>
            </a:xfrm>
            <a:custGeom>
              <a:avLst/>
              <a:gdLst/>
              <a:ahLst/>
              <a:cxnLst/>
              <a:rect l="l" t="t" r="r" b="b"/>
              <a:pathLst>
                <a:path w="12265660" h="502920">
                  <a:moveTo>
                    <a:pt x="11874500" y="0"/>
                  </a:moveTo>
                  <a:lnTo>
                    <a:pt x="391160" y="0"/>
                  </a:lnTo>
                  <a:cubicBezTo>
                    <a:pt x="175260" y="0"/>
                    <a:pt x="0" y="175260"/>
                    <a:pt x="0" y="391160"/>
                  </a:cubicBezTo>
                  <a:lnTo>
                    <a:pt x="0" y="502920"/>
                  </a:lnTo>
                  <a:lnTo>
                    <a:pt x="12265660" y="502920"/>
                  </a:lnTo>
                  <a:lnTo>
                    <a:pt x="12265660" y="391160"/>
                  </a:lnTo>
                  <a:cubicBezTo>
                    <a:pt x="12265660" y="175260"/>
                    <a:pt x="12090400" y="0"/>
                    <a:pt x="11874500" y="0"/>
                  </a:cubicBezTo>
                  <a:close/>
                  <a:moveTo>
                    <a:pt x="560070" y="361950"/>
                  </a:moveTo>
                  <a:cubicBezTo>
                    <a:pt x="560070" y="368300"/>
                    <a:pt x="554990" y="373380"/>
                    <a:pt x="548640" y="373380"/>
                  </a:cubicBezTo>
                  <a:lnTo>
                    <a:pt x="321310" y="373380"/>
                  </a:lnTo>
                  <a:cubicBezTo>
                    <a:pt x="314960" y="373380"/>
                    <a:pt x="309880" y="368300"/>
                    <a:pt x="309880" y="361950"/>
                  </a:cubicBezTo>
                  <a:lnTo>
                    <a:pt x="309880" y="135890"/>
                  </a:lnTo>
                  <a:cubicBezTo>
                    <a:pt x="309880" y="129540"/>
                    <a:pt x="314960" y="124460"/>
                    <a:pt x="321310" y="124460"/>
                  </a:cubicBezTo>
                  <a:lnTo>
                    <a:pt x="548640" y="124460"/>
                  </a:lnTo>
                  <a:cubicBezTo>
                    <a:pt x="554990" y="124460"/>
                    <a:pt x="560070" y="129540"/>
                    <a:pt x="560070" y="135890"/>
                  </a:cubicBezTo>
                  <a:lnTo>
                    <a:pt x="560070" y="361950"/>
                  </a:lnTo>
                  <a:close/>
                  <a:moveTo>
                    <a:pt x="905510" y="361950"/>
                  </a:moveTo>
                  <a:cubicBezTo>
                    <a:pt x="905510" y="368300"/>
                    <a:pt x="900430" y="373380"/>
                    <a:pt x="894080" y="373380"/>
                  </a:cubicBezTo>
                  <a:lnTo>
                    <a:pt x="666750" y="373380"/>
                  </a:lnTo>
                  <a:cubicBezTo>
                    <a:pt x="660400" y="373380"/>
                    <a:pt x="655320" y="368300"/>
                    <a:pt x="655320" y="361950"/>
                  </a:cubicBezTo>
                  <a:lnTo>
                    <a:pt x="655320" y="135890"/>
                  </a:lnTo>
                  <a:cubicBezTo>
                    <a:pt x="655320" y="129540"/>
                    <a:pt x="660400" y="124460"/>
                    <a:pt x="666750" y="124460"/>
                  </a:cubicBezTo>
                  <a:lnTo>
                    <a:pt x="894080" y="124460"/>
                  </a:lnTo>
                  <a:cubicBezTo>
                    <a:pt x="900430" y="124460"/>
                    <a:pt x="905510" y="129540"/>
                    <a:pt x="905510" y="135890"/>
                  </a:cubicBezTo>
                  <a:lnTo>
                    <a:pt x="905510" y="361950"/>
                  </a:lnTo>
                  <a:close/>
                  <a:moveTo>
                    <a:pt x="1250950" y="361950"/>
                  </a:moveTo>
                  <a:cubicBezTo>
                    <a:pt x="1250950" y="368300"/>
                    <a:pt x="1245870" y="373380"/>
                    <a:pt x="1239520" y="373380"/>
                  </a:cubicBezTo>
                  <a:lnTo>
                    <a:pt x="1013460" y="373380"/>
                  </a:lnTo>
                  <a:cubicBezTo>
                    <a:pt x="1007110" y="373380"/>
                    <a:pt x="1002030" y="368300"/>
                    <a:pt x="1002030" y="361950"/>
                  </a:cubicBezTo>
                  <a:lnTo>
                    <a:pt x="1002030" y="135890"/>
                  </a:lnTo>
                  <a:cubicBezTo>
                    <a:pt x="1002030" y="129540"/>
                    <a:pt x="1007110" y="124460"/>
                    <a:pt x="1013460" y="124460"/>
                  </a:cubicBezTo>
                  <a:lnTo>
                    <a:pt x="1240790" y="124460"/>
                  </a:lnTo>
                  <a:cubicBezTo>
                    <a:pt x="1245870" y="124460"/>
                    <a:pt x="1250950" y="129540"/>
                    <a:pt x="1252220" y="135890"/>
                  </a:cubicBezTo>
                  <a:lnTo>
                    <a:pt x="1252220" y="361950"/>
                  </a:lnTo>
                  <a:close/>
                  <a:moveTo>
                    <a:pt x="11926570" y="228600"/>
                  </a:moveTo>
                  <a:lnTo>
                    <a:pt x="11866880" y="285750"/>
                  </a:lnTo>
                  <a:lnTo>
                    <a:pt x="11880850" y="367030"/>
                  </a:lnTo>
                  <a:cubicBezTo>
                    <a:pt x="11882120" y="370840"/>
                    <a:pt x="11879580" y="375920"/>
                    <a:pt x="11877040" y="377190"/>
                  </a:cubicBezTo>
                  <a:cubicBezTo>
                    <a:pt x="11874500" y="378460"/>
                    <a:pt x="11873230" y="379730"/>
                    <a:pt x="11870690" y="379730"/>
                  </a:cubicBezTo>
                  <a:cubicBezTo>
                    <a:pt x="11868150" y="379730"/>
                    <a:pt x="11868150" y="379730"/>
                    <a:pt x="11865610" y="378460"/>
                  </a:cubicBezTo>
                  <a:lnTo>
                    <a:pt x="11791950" y="340360"/>
                  </a:lnTo>
                  <a:lnTo>
                    <a:pt x="11718290" y="378460"/>
                  </a:lnTo>
                  <a:cubicBezTo>
                    <a:pt x="11714480" y="379730"/>
                    <a:pt x="11709400" y="379730"/>
                    <a:pt x="11706860" y="377190"/>
                  </a:cubicBezTo>
                  <a:cubicBezTo>
                    <a:pt x="11704320" y="374650"/>
                    <a:pt x="11701779" y="370840"/>
                    <a:pt x="11701779" y="367030"/>
                  </a:cubicBezTo>
                  <a:lnTo>
                    <a:pt x="11715749" y="285750"/>
                  </a:lnTo>
                  <a:lnTo>
                    <a:pt x="11656059" y="228600"/>
                  </a:lnTo>
                  <a:cubicBezTo>
                    <a:pt x="11653519" y="226060"/>
                    <a:pt x="11652249" y="220980"/>
                    <a:pt x="11653519" y="217170"/>
                  </a:cubicBezTo>
                  <a:cubicBezTo>
                    <a:pt x="11654788" y="213360"/>
                    <a:pt x="11657329" y="209550"/>
                    <a:pt x="11662409" y="209550"/>
                  </a:cubicBezTo>
                  <a:lnTo>
                    <a:pt x="11743689" y="196850"/>
                  </a:lnTo>
                  <a:lnTo>
                    <a:pt x="11779249" y="123190"/>
                  </a:lnTo>
                  <a:cubicBezTo>
                    <a:pt x="11783059" y="115570"/>
                    <a:pt x="11795759" y="115570"/>
                    <a:pt x="11799569" y="123190"/>
                  </a:cubicBezTo>
                  <a:lnTo>
                    <a:pt x="11836399" y="196850"/>
                  </a:lnTo>
                  <a:lnTo>
                    <a:pt x="11917679" y="209550"/>
                  </a:lnTo>
                  <a:cubicBezTo>
                    <a:pt x="11922760" y="209550"/>
                    <a:pt x="11925299" y="212090"/>
                    <a:pt x="11929110" y="217170"/>
                  </a:cubicBezTo>
                  <a:cubicBezTo>
                    <a:pt x="11930380" y="220980"/>
                    <a:pt x="11929110" y="224790"/>
                    <a:pt x="11926570" y="22860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3" name="Freeform 25"/>
            <p:cNvSpPr/>
            <p:nvPr/>
          </p:nvSpPr>
          <p:spPr>
            <a:xfrm>
              <a:off x="355600" y="170180"/>
              <a:ext cx="11562079" cy="204470"/>
            </a:xfrm>
            <a:custGeom>
              <a:avLst/>
              <a:gdLst/>
              <a:ahLst/>
              <a:cxnLst/>
              <a:rect l="l" t="t" r="r" b="b"/>
              <a:pathLst>
                <a:path w="11562079" h="204470">
                  <a:moveTo>
                    <a:pt x="346710" y="0"/>
                  </a:moveTo>
                  <a:lnTo>
                    <a:pt x="346710" y="204470"/>
                  </a:lnTo>
                  <a:lnTo>
                    <a:pt x="551180" y="204470"/>
                  </a:lnTo>
                  <a:lnTo>
                    <a:pt x="551180" y="0"/>
                  </a:lnTo>
                  <a:lnTo>
                    <a:pt x="346710" y="0"/>
                  </a:lnTo>
                  <a:close/>
                  <a:moveTo>
                    <a:pt x="521970" y="165100"/>
                  </a:moveTo>
                  <a:cubicBezTo>
                    <a:pt x="521970" y="171450"/>
                    <a:pt x="516890" y="176530"/>
                    <a:pt x="510540" y="176530"/>
                  </a:cubicBezTo>
                  <a:lnTo>
                    <a:pt x="384810" y="176530"/>
                  </a:lnTo>
                  <a:cubicBezTo>
                    <a:pt x="378460" y="176530"/>
                    <a:pt x="373380" y="171450"/>
                    <a:pt x="373380" y="165100"/>
                  </a:cubicBezTo>
                  <a:lnTo>
                    <a:pt x="373380" y="39370"/>
                  </a:lnTo>
                  <a:cubicBezTo>
                    <a:pt x="373380" y="33020"/>
                    <a:pt x="378460" y="27940"/>
                    <a:pt x="384810" y="27940"/>
                  </a:cubicBezTo>
                  <a:lnTo>
                    <a:pt x="510540" y="27940"/>
                  </a:lnTo>
                  <a:cubicBezTo>
                    <a:pt x="516890" y="27940"/>
                    <a:pt x="521970" y="33020"/>
                    <a:pt x="521970" y="39370"/>
                  </a:cubicBezTo>
                  <a:lnTo>
                    <a:pt x="521970" y="165100"/>
                  </a:lnTo>
                  <a:close/>
                  <a:moveTo>
                    <a:pt x="396240" y="50800"/>
                  </a:moveTo>
                  <a:lnTo>
                    <a:pt x="499110" y="50800"/>
                  </a:lnTo>
                  <a:lnTo>
                    <a:pt x="499110" y="73660"/>
                  </a:lnTo>
                  <a:lnTo>
                    <a:pt x="396240" y="73660"/>
                  </a:lnTo>
                  <a:lnTo>
                    <a:pt x="396240" y="50800"/>
                  </a:lnTo>
                  <a:close/>
                  <a:moveTo>
                    <a:pt x="0" y="0"/>
                  </a:moveTo>
                  <a:lnTo>
                    <a:pt x="0" y="204470"/>
                  </a:lnTo>
                  <a:lnTo>
                    <a:pt x="204470" y="204470"/>
                  </a:lnTo>
                  <a:lnTo>
                    <a:pt x="204470" y="0"/>
                  </a:lnTo>
                  <a:lnTo>
                    <a:pt x="0" y="0"/>
                  </a:lnTo>
                  <a:close/>
                  <a:moveTo>
                    <a:pt x="170180" y="152400"/>
                  </a:moveTo>
                  <a:cubicBezTo>
                    <a:pt x="175260" y="157480"/>
                    <a:pt x="175260" y="163830"/>
                    <a:pt x="170180" y="167640"/>
                  </a:cubicBezTo>
                  <a:cubicBezTo>
                    <a:pt x="168910" y="168910"/>
                    <a:pt x="165100" y="170180"/>
                    <a:pt x="162560" y="170180"/>
                  </a:cubicBezTo>
                  <a:cubicBezTo>
                    <a:pt x="160020" y="170180"/>
                    <a:pt x="156210" y="168910"/>
                    <a:pt x="154940" y="167640"/>
                  </a:cubicBezTo>
                  <a:lnTo>
                    <a:pt x="102870" y="116840"/>
                  </a:lnTo>
                  <a:lnTo>
                    <a:pt x="52070" y="167640"/>
                  </a:lnTo>
                  <a:cubicBezTo>
                    <a:pt x="50800" y="168910"/>
                    <a:pt x="46990" y="170180"/>
                    <a:pt x="44450" y="170180"/>
                  </a:cubicBezTo>
                  <a:cubicBezTo>
                    <a:pt x="41910" y="170180"/>
                    <a:pt x="38100" y="168910"/>
                    <a:pt x="36830" y="167640"/>
                  </a:cubicBezTo>
                  <a:cubicBezTo>
                    <a:pt x="34290" y="163830"/>
                    <a:pt x="34290" y="156210"/>
                    <a:pt x="38100" y="152400"/>
                  </a:cubicBezTo>
                  <a:lnTo>
                    <a:pt x="90170" y="101600"/>
                  </a:lnTo>
                  <a:lnTo>
                    <a:pt x="38100" y="49530"/>
                  </a:lnTo>
                  <a:cubicBezTo>
                    <a:pt x="34290" y="45720"/>
                    <a:pt x="34290" y="38100"/>
                    <a:pt x="38100" y="34290"/>
                  </a:cubicBezTo>
                  <a:cubicBezTo>
                    <a:pt x="43180" y="30480"/>
                    <a:pt x="49530" y="30480"/>
                    <a:pt x="53340" y="34290"/>
                  </a:cubicBezTo>
                  <a:lnTo>
                    <a:pt x="105410" y="86360"/>
                  </a:lnTo>
                  <a:lnTo>
                    <a:pt x="156210" y="34290"/>
                  </a:lnTo>
                  <a:cubicBezTo>
                    <a:pt x="161290" y="30480"/>
                    <a:pt x="167640" y="30480"/>
                    <a:pt x="171450" y="34290"/>
                  </a:cubicBezTo>
                  <a:cubicBezTo>
                    <a:pt x="176530" y="39370"/>
                    <a:pt x="176530" y="45720"/>
                    <a:pt x="171450" y="49530"/>
                  </a:cubicBezTo>
                  <a:lnTo>
                    <a:pt x="120650" y="101600"/>
                  </a:lnTo>
                  <a:lnTo>
                    <a:pt x="170180" y="152400"/>
                  </a:lnTo>
                  <a:close/>
                  <a:moveTo>
                    <a:pt x="396240" y="95250"/>
                  </a:moveTo>
                  <a:lnTo>
                    <a:pt x="499110" y="95250"/>
                  </a:lnTo>
                  <a:lnTo>
                    <a:pt x="499110" y="153670"/>
                  </a:lnTo>
                  <a:lnTo>
                    <a:pt x="396240" y="153670"/>
                  </a:lnTo>
                  <a:lnTo>
                    <a:pt x="396240" y="95250"/>
                  </a:lnTo>
                  <a:close/>
                  <a:moveTo>
                    <a:pt x="11512550" y="127000"/>
                  </a:moveTo>
                  <a:cubicBezTo>
                    <a:pt x="11510010" y="129540"/>
                    <a:pt x="11508740" y="133350"/>
                    <a:pt x="11510010" y="137160"/>
                  </a:cubicBezTo>
                  <a:lnTo>
                    <a:pt x="11520170" y="201930"/>
                  </a:lnTo>
                  <a:lnTo>
                    <a:pt x="11463020" y="171450"/>
                  </a:lnTo>
                  <a:cubicBezTo>
                    <a:pt x="11460480" y="170180"/>
                    <a:pt x="11456670" y="170180"/>
                    <a:pt x="11452860" y="171450"/>
                  </a:cubicBezTo>
                  <a:lnTo>
                    <a:pt x="11395710" y="201930"/>
                  </a:lnTo>
                  <a:lnTo>
                    <a:pt x="11405870" y="137160"/>
                  </a:lnTo>
                  <a:cubicBezTo>
                    <a:pt x="11405870" y="133350"/>
                    <a:pt x="11405870" y="129540"/>
                    <a:pt x="11403330" y="127000"/>
                  </a:cubicBezTo>
                  <a:lnTo>
                    <a:pt x="11356339" y="81280"/>
                  </a:lnTo>
                  <a:lnTo>
                    <a:pt x="11421109" y="71120"/>
                  </a:lnTo>
                  <a:cubicBezTo>
                    <a:pt x="11424919" y="71120"/>
                    <a:pt x="11427459" y="68580"/>
                    <a:pt x="11429999" y="64770"/>
                  </a:cubicBezTo>
                  <a:lnTo>
                    <a:pt x="11459209" y="6350"/>
                  </a:lnTo>
                  <a:lnTo>
                    <a:pt x="11488419" y="64770"/>
                  </a:lnTo>
                  <a:cubicBezTo>
                    <a:pt x="11490959" y="67310"/>
                    <a:pt x="11493499" y="71120"/>
                    <a:pt x="11497309" y="71120"/>
                  </a:cubicBezTo>
                  <a:lnTo>
                    <a:pt x="11562079" y="81280"/>
                  </a:lnTo>
                  <a:lnTo>
                    <a:pt x="11512550" y="127000"/>
                  </a:lnTo>
                  <a:close/>
                  <a:moveTo>
                    <a:pt x="692150" y="0"/>
                  </a:moveTo>
                  <a:lnTo>
                    <a:pt x="692150" y="204470"/>
                  </a:lnTo>
                  <a:lnTo>
                    <a:pt x="896620" y="204470"/>
                  </a:lnTo>
                  <a:lnTo>
                    <a:pt x="896620" y="0"/>
                  </a:lnTo>
                  <a:lnTo>
                    <a:pt x="692150" y="0"/>
                  </a:lnTo>
                  <a:close/>
                  <a:moveTo>
                    <a:pt x="868680" y="172720"/>
                  </a:moveTo>
                  <a:lnTo>
                    <a:pt x="720090" y="172720"/>
                  </a:lnTo>
                  <a:cubicBezTo>
                    <a:pt x="713740" y="172720"/>
                    <a:pt x="708660" y="167640"/>
                    <a:pt x="708660" y="161290"/>
                  </a:cubicBezTo>
                  <a:cubicBezTo>
                    <a:pt x="708660" y="154940"/>
                    <a:pt x="713740" y="149860"/>
                    <a:pt x="720090" y="149860"/>
                  </a:cubicBezTo>
                  <a:lnTo>
                    <a:pt x="867410" y="149860"/>
                  </a:lnTo>
                  <a:cubicBezTo>
                    <a:pt x="873760" y="149860"/>
                    <a:pt x="878840" y="154940"/>
                    <a:pt x="878840" y="161290"/>
                  </a:cubicBezTo>
                  <a:cubicBezTo>
                    <a:pt x="878840" y="167640"/>
                    <a:pt x="875030" y="172720"/>
                    <a:pt x="868680" y="17272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969" y="7194943"/>
            <a:ext cx="9803676" cy="320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28" y="2147514"/>
            <a:ext cx="6026885" cy="355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1" y="1409700"/>
            <a:ext cx="6539414" cy="4293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82" y="5949311"/>
            <a:ext cx="5788160" cy="1067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49" y="7376049"/>
            <a:ext cx="5829725" cy="139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762000" y="5753100"/>
            <a:ext cx="676740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47046" y="7194943"/>
            <a:ext cx="679675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1"/>
          <p:cNvGrpSpPr>
            <a:grpSpLocks noChangeAspect="1"/>
          </p:cNvGrpSpPr>
          <p:nvPr/>
        </p:nvGrpSpPr>
        <p:grpSpPr>
          <a:xfrm>
            <a:off x="2895600" y="7837265"/>
            <a:ext cx="9753600" cy="2783513"/>
            <a:chOff x="0" y="0"/>
            <a:chExt cx="12311380" cy="3175000"/>
          </a:xfrm>
        </p:grpSpPr>
        <p:sp>
          <p:nvSpPr>
            <p:cNvPr id="42" name="Freeform 22"/>
            <p:cNvSpPr/>
            <p:nvPr/>
          </p:nvSpPr>
          <p:spPr>
            <a:xfrm>
              <a:off x="0" y="0"/>
              <a:ext cx="12311380" cy="3175000"/>
            </a:xfrm>
            <a:custGeom>
              <a:avLst/>
              <a:gdLst/>
              <a:ahLst/>
              <a:cxnLst/>
              <a:rect l="l" t="t" r="r" b="b"/>
              <a:pathLst>
                <a:path w="12311380" h="3175000">
                  <a:moveTo>
                    <a:pt x="12311380" y="414020"/>
                  </a:moveTo>
                  <a:lnTo>
                    <a:pt x="12311380" y="2760980"/>
                  </a:lnTo>
                  <a:cubicBezTo>
                    <a:pt x="12311380" y="2989580"/>
                    <a:pt x="12124690" y="3175000"/>
                    <a:pt x="11897361" y="3175000"/>
                  </a:cubicBezTo>
                  <a:lnTo>
                    <a:pt x="414020" y="3175000"/>
                  </a:lnTo>
                  <a:cubicBezTo>
                    <a:pt x="185420" y="3175000"/>
                    <a:pt x="0" y="2989580"/>
                    <a:pt x="0" y="2762250"/>
                  </a:cubicBezTo>
                  <a:lnTo>
                    <a:pt x="0" y="414020"/>
                  </a:lnTo>
                  <a:cubicBezTo>
                    <a:pt x="0" y="185420"/>
                    <a:pt x="185420" y="0"/>
                    <a:pt x="414020" y="0"/>
                  </a:cubicBezTo>
                  <a:lnTo>
                    <a:pt x="11897360" y="0"/>
                  </a:lnTo>
                  <a:cubicBezTo>
                    <a:pt x="12125960" y="0"/>
                    <a:pt x="12311380" y="185420"/>
                    <a:pt x="12311380" y="4140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24"/>
            <p:cNvSpPr/>
            <p:nvPr/>
          </p:nvSpPr>
          <p:spPr>
            <a:xfrm>
              <a:off x="22860" y="22860"/>
              <a:ext cx="12265660" cy="502920"/>
            </a:xfrm>
            <a:custGeom>
              <a:avLst/>
              <a:gdLst/>
              <a:ahLst/>
              <a:cxnLst/>
              <a:rect l="l" t="t" r="r" b="b"/>
              <a:pathLst>
                <a:path w="12265660" h="502920">
                  <a:moveTo>
                    <a:pt x="11874500" y="0"/>
                  </a:moveTo>
                  <a:lnTo>
                    <a:pt x="391160" y="0"/>
                  </a:lnTo>
                  <a:cubicBezTo>
                    <a:pt x="175260" y="0"/>
                    <a:pt x="0" y="175260"/>
                    <a:pt x="0" y="391160"/>
                  </a:cubicBezTo>
                  <a:lnTo>
                    <a:pt x="0" y="502920"/>
                  </a:lnTo>
                  <a:lnTo>
                    <a:pt x="12265660" y="502920"/>
                  </a:lnTo>
                  <a:lnTo>
                    <a:pt x="12265660" y="391160"/>
                  </a:lnTo>
                  <a:cubicBezTo>
                    <a:pt x="12265660" y="175260"/>
                    <a:pt x="12090400" y="0"/>
                    <a:pt x="11874500" y="0"/>
                  </a:cubicBezTo>
                  <a:close/>
                  <a:moveTo>
                    <a:pt x="560070" y="361950"/>
                  </a:moveTo>
                  <a:cubicBezTo>
                    <a:pt x="560070" y="368300"/>
                    <a:pt x="554990" y="373380"/>
                    <a:pt x="548640" y="373380"/>
                  </a:cubicBezTo>
                  <a:lnTo>
                    <a:pt x="321310" y="373380"/>
                  </a:lnTo>
                  <a:cubicBezTo>
                    <a:pt x="314960" y="373380"/>
                    <a:pt x="309880" y="368300"/>
                    <a:pt x="309880" y="361950"/>
                  </a:cubicBezTo>
                  <a:lnTo>
                    <a:pt x="309880" y="135890"/>
                  </a:lnTo>
                  <a:cubicBezTo>
                    <a:pt x="309880" y="129540"/>
                    <a:pt x="314960" y="124460"/>
                    <a:pt x="321310" y="124460"/>
                  </a:cubicBezTo>
                  <a:lnTo>
                    <a:pt x="548640" y="124460"/>
                  </a:lnTo>
                  <a:cubicBezTo>
                    <a:pt x="554990" y="124460"/>
                    <a:pt x="560070" y="129540"/>
                    <a:pt x="560070" y="135890"/>
                  </a:cubicBezTo>
                  <a:lnTo>
                    <a:pt x="560070" y="361950"/>
                  </a:lnTo>
                  <a:close/>
                  <a:moveTo>
                    <a:pt x="905510" y="361950"/>
                  </a:moveTo>
                  <a:cubicBezTo>
                    <a:pt x="905510" y="368300"/>
                    <a:pt x="900430" y="373380"/>
                    <a:pt x="894080" y="373380"/>
                  </a:cubicBezTo>
                  <a:lnTo>
                    <a:pt x="666750" y="373380"/>
                  </a:lnTo>
                  <a:cubicBezTo>
                    <a:pt x="660400" y="373380"/>
                    <a:pt x="655320" y="368300"/>
                    <a:pt x="655320" y="361950"/>
                  </a:cubicBezTo>
                  <a:lnTo>
                    <a:pt x="655320" y="135890"/>
                  </a:lnTo>
                  <a:cubicBezTo>
                    <a:pt x="655320" y="129540"/>
                    <a:pt x="660400" y="124460"/>
                    <a:pt x="666750" y="124460"/>
                  </a:cubicBezTo>
                  <a:lnTo>
                    <a:pt x="894080" y="124460"/>
                  </a:lnTo>
                  <a:cubicBezTo>
                    <a:pt x="900430" y="124460"/>
                    <a:pt x="905510" y="129540"/>
                    <a:pt x="905510" y="135890"/>
                  </a:cubicBezTo>
                  <a:lnTo>
                    <a:pt x="905510" y="361950"/>
                  </a:lnTo>
                  <a:close/>
                  <a:moveTo>
                    <a:pt x="1250950" y="361950"/>
                  </a:moveTo>
                  <a:cubicBezTo>
                    <a:pt x="1250950" y="368300"/>
                    <a:pt x="1245870" y="373380"/>
                    <a:pt x="1239520" y="373380"/>
                  </a:cubicBezTo>
                  <a:lnTo>
                    <a:pt x="1013460" y="373380"/>
                  </a:lnTo>
                  <a:cubicBezTo>
                    <a:pt x="1007110" y="373380"/>
                    <a:pt x="1002030" y="368300"/>
                    <a:pt x="1002030" y="361950"/>
                  </a:cubicBezTo>
                  <a:lnTo>
                    <a:pt x="1002030" y="135890"/>
                  </a:lnTo>
                  <a:cubicBezTo>
                    <a:pt x="1002030" y="129540"/>
                    <a:pt x="1007110" y="124460"/>
                    <a:pt x="1013460" y="124460"/>
                  </a:cubicBezTo>
                  <a:lnTo>
                    <a:pt x="1240790" y="124460"/>
                  </a:lnTo>
                  <a:cubicBezTo>
                    <a:pt x="1245870" y="124460"/>
                    <a:pt x="1250950" y="129540"/>
                    <a:pt x="1252220" y="135890"/>
                  </a:cubicBezTo>
                  <a:lnTo>
                    <a:pt x="1252220" y="361950"/>
                  </a:lnTo>
                  <a:close/>
                  <a:moveTo>
                    <a:pt x="11926570" y="228600"/>
                  </a:moveTo>
                  <a:lnTo>
                    <a:pt x="11866880" y="285750"/>
                  </a:lnTo>
                  <a:lnTo>
                    <a:pt x="11880850" y="367030"/>
                  </a:lnTo>
                  <a:cubicBezTo>
                    <a:pt x="11882120" y="370840"/>
                    <a:pt x="11879580" y="375920"/>
                    <a:pt x="11877040" y="377190"/>
                  </a:cubicBezTo>
                  <a:cubicBezTo>
                    <a:pt x="11874500" y="378460"/>
                    <a:pt x="11873230" y="379730"/>
                    <a:pt x="11870690" y="379730"/>
                  </a:cubicBezTo>
                  <a:cubicBezTo>
                    <a:pt x="11868150" y="379730"/>
                    <a:pt x="11868150" y="379730"/>
                    <a:pt x="11865610" y="378460"/>
                  </a:cubicBezTo>
                  <a:lnTo>
                    <a:pt x="11791950" y="340360"/>
                  </a:lnTo>
                  <a:lnTo>
                    <a:pt x="11718290" y="378460"/>
                  </a:lnTo>
                  <a:cubicBezTo>
                    <a:pt x="11714480" y="379730"/>
                    <a:pt x="11709400" y="379730"/>
                    <a:pt x="11706860" y="377190"/>
                  </a:cubicBezTo>
                  <a:cubicBezTo>
                    <a:pt x="11704320" y="374650"/>
                    <a:pt x="11701779" y="370840"/>
                    <a:pt x="11701779" y="367030"/>
                  </a:cubicBezTo>
                  <a:lnTo>
                    <a:pt x="11715749" y="285750"/>
                  </a:lnTo>
                  <a:lnTo>
                    <a:pt x="11656059" y="228600"/>
                  </a:lnTo>
                  <a:cubicBezTo>
                    <a:pt x="11653519" y="226060"/>
                    <a:pt x="11652249" y="220980"/>
                    <a:pt x="11653519" y="217170"/>
                  </a:cubicBezTo>
                  <a:cubicBezTo>
                    <a:pt x="11654788" y="213360"/>
                    <a:pt x="11657329" y="209550"/>
                    <a:pt x="11662409" y="209550"/>
                  </a:cubicBezTo>
                  <a:lnTo>
                    <a:pt x="11743689" y="196850"/>
                  </a:lnTo>
                  <a:lnTo>
                    <a:pt x="11779249" y="123190"/>
                  </a:lnTo>
                  <a:cubicBezTo>
                    <a:pt x="11783059" y="115570"/>
                    <a:pt x="11795759" y="115570"/>
                    <a:pt x="11799569" y="123190"/>
                  </a:cubicBezTo>
                  <a:lnTo>
                    <a:pt x="11836399" y="196850"/>
                  </a:lnTo>
                  <a:lnTo>
                    <a:pt x="11917679" y="209550"/>
                  </a:lnTo>
                  <a:cubicBezTo>
                    <a:pt x="11922760" y="209550"/>
                    <a:pt x="11925299" y="212090"/>
                    <a:pt x="11929110" y="217170"/>
                  </a:cubicBezTo>
                  <a:cubicBezTo>
                    <a:pt x="11930380" y="220980"/>
                    <a:pt x="11929110" y="224790"/>
                    <a:pt x="11926570" y="22860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4" name="Freeform 25"/>
            <p:cNvSpPr/>
            <p:nvPr/>
          </p:nvSpPr>
          <p:spPr>
            <a:xfrm>
              <a:off x="355600" y="170180"/>
              <a:ext cx="11562079" cy="204470"/>
            </a:xfrm>
            <a:custGeom>
              <a:avLst/>
              <a:gdLst/>
              <a:ahLst/>
              <a:cxnLst/>
              <a:rect l="l" t="t" r="r" b="b"/>
              <a:pathLst>
                <a:path w="11562079" h="204470">
                  <a:moveTo>
                    <a:pt x="346710" y="0"/>
                  </a:moveTo>
                  <a:lnTo>
                    <a:pt x="346710" y="204470"/>
                  </a:lnTo>
                  <a:lnTo>
                    <a:pt x="551180" y="204470"/>
                  </a:lnTo>
                  <a:lnTo>
                    <a:pt x="551180" y="0"/>
                  </a:lnTo>
                  <a:lnTo>
                    <a:pt x="346710" y="0"/>
                  </a:lnTo>
                  <a:close/>
                  <a:moveTo>
                    <a:pt x="521970" y="165100"/>
                  </a:moveTo>
                  <a:cubicBezTo>
                    <a:pt x="521970" y="171450"/>
                    <a:pt x="516890" y="176530"/>
                    <a:pt x="510540" y="176530"/>
                  </a:cubicBezTo>
                  <a:lnTo>
                    <a:pt x="384810" y="176530"/>
                  </a:lnTo>
                  <a:cubicBezTo>
                    <a:pt x="378460" y="176530"/>
                    <a:pt x="373380" y="171450"/>
                    <a:pt x="373380" y="165100"/>
                  </a:cubicBezTo>
                  <a:lnTo>
                    <a:pt x="373380" y="39370"/>
                  </a:lnTo>
                  <a:cubicBezTo>
                    <a:pt x="373380" y="33020"/>
                    <a:pt x="378460" y="27940"/>
                    <a:pt x="384810" y="27940"/>
                  </a:cubicBezTo>
                  <a:lnTo>
                    <a:pt x="510540" y="27940"/>
                  </a:lnTo>
                  <a:cubicBezTo>
                    <a:pt x="516890" y="27940"/>
                    <a:pt x="521970" y="33020"/>
                    <a:pt x="521970" y="39370"/>
                  </a:cubicBezTo>
                  <a:lnTo>
                    <a:pt x="521970" y="165100"/>
                  </a:lnTo>
                  <a:close/>
                  <a:moveTo>
                    <a:pt x="396240" y="50800"/>
                  </a:moveTo>
                  <a:lnTo>
                    <a:pt x="499110" y="50800"/>
                  </a:lnTo>
                  <a:lnTo>
                    <a:pt x="499110" y="73660"/>
                  </a:lnTo>
                  <a:lnTo>
                    <a:pt x="396240" y="73660"/>
                  </a:lnTo>
                  <a:lnTo>
                    <a:pt x="396240" y="50800"/>
                  </a:lnTo>
                  <a:close/>
                  <a:moveTo>
                    <a:pt x="0" y="0"/>
                  </a:moveTo>
                  <a:lnTo>
                    <a:pt x="0" y="204470"/>
                  </a:lnTo>
                  <a:lnTo>
                    <a:pt x="204470" y="204470"/>
                  </a:lnTo>
                  <a:lnTo>
                    <a:pt x="204470" y="0"/>
                  </a:lnTo>
                  <a:lnTo>
                    <a:pt x="0" y="0"/>
                  </a:lnTo>
                  <a:close/>
                  <a:moveTo>
                    <a:pt x="170180" y="152400"/>
                  </a:moveTo>
                  <a:cubicBezTo>
                    <a:pt x="175260" y="157480"/>
                    <a:pt x="175260" y="163830"/>
                    <a:pt x="170180" y="167640"/>
                  </a:cubicBezTo>
                  <a:cubicBezTo>
                    <a:pt x="168910" y="168910"/>
                    <a:pt x="165100" y="170180"/>
                    <a:pt x="162560" y="170180"/>
                  </a:cubicBezTo>
                  <a:cubicBezTo>
                    <a:pt x="160020" y="170180"/>
                    <a:pt x="156210" y="168910"/>
                    <a:pt x="154940" y="167640"/>
                  </a:cubicBezTo>
                  <a:lnTo>
                    <a:pt x="102870" y="116840"/>
                  </a:lnTo>
                  <a:lnTo>
                    <a:pt x="52070" y="167640"/>
                  </a:lnTo>
                  <a:cubicBezTo>
                    <a:pt x="50800" y="168910"/>
                    <a:pt x="46990" y="170180"/>
                    <a:pt x="44450" y="170180"/>
                  </a:cubicBezTo>
                  <a:cubicBezTo>
                    <a:pt x="41910" y="170180"/>
                    <a:pt x="38100" y="168910"/>
                    <a:pt x="36830" y="167640"/>
                  </a:cubicBezTo>
                  <a:cubicBezTo>
                    <a:pt x="34290" y="163830"/>
                    <a:pt x="34290" y="156210"/>
                    <a:pt x="38100" y="152400"/>
                  </a:cubicBezTo>
                  <a:lnTo>
                    <a:pt x="90170" y="101600"/>
                  </a:lnTo>
                  <a:lnTo>
                    <a:pt x="38100" y="49530"/>
                  </a:lnTo>
                  <a:cubicBezTo>
                    <a:pt x="34290" y="45720"/>
                    <a:pt x="34290" y="38100"/>
                    <a:pt x="38100" y="34290"/>
                  </a:cubicBezTo>
                  <a:cubicBezTo>
                    <a:pt x="43180" y="30480"/>
                    <a:pt x="49530" y="30480"/>
                    <a:pt x="53340" y="34290"/>
                  </a:cubicBezTo>
                  <a:lnTo>
                    <a:pt x="105410" y="86360"/>
                  </a:lnTo>
                  <a:lnTo>
                    <a:pt x="156210" y="34290"/>
                  </a:lnTo>
                  <a:cubicBezTo>
                    <a:pt x="161290" y="30480"/>
                    <a:pt x="167640" y="30480"/>
                    <a:pt x="171450" y="34290"/>
                  </a:cubicBezTo>
                  <a:cubicBezTo>
                    <a:pt x="176530" y="39370"/>
                    <a:pt x="176530" y="45720"/>
                    <a:pt x="171450" y="49530"/>
                  </a:cubicBezTo>
                  <a:lnTo>
                    <a:pt x="120650" y="101600"/>
                  </a:lnTo>
                  <a:lnTo>
                    <a:pt x="170180" y="152400"/>
                  </a:lnTo>
                  <a:close/>
                  <a:moveTo>
                    <a:pt x="396240" y="95250"/>
                  </a:moveTo>
                  <a:lnTo>
                    <a:pt x="499110" y="95250"/>
                  </a:lnTo>
                  <a:lnTo>
                    <a:pt x="499110" y="153670"/>
                  </a:lnTo>
                  <a:lnTo>
                    <a:pt x="396240" y="153670"/>
                  </a:lnTo>
                  <a:lnTo>
                    <a:pt x="396240" y="95250"/>
                  </a:lnTo>
                  <a:close/>
                  <a:moveTo>
                    <a:pt x="11512550" y="127000"/>
                  </a:moveTo>
                  <a:cubicBezTo>
                    <a:pt x="11510010" y="129540"/>
                    <a:pt x="11508740" y="133350"/>
                    <a:pt x="11510010" y="137160"/>
                  </a:cubicBezTo>
                  <a:lnTo>
                    <a:pt x="11520170" y="201930"/>
                  </a:lnTo>
                  <a:lnTo>
                    <a:pt x="11463020" y="171450"/>
                  </a:lnTo>
                  <a:cubicBezTo>
                    <a:pt x="11460480" y="170180"/>
                    <a:pt x="11456670" y="170180"/>
                    <a:pt x="11452860" y="171450"/>
                  </a:cubicBezTo>
                  <a:lnTo>
                    <a:pt x="11395710" y="201930"/>
                  </a:lnTo>
                  <a:lnTo>
                    <a:pt x="11405870" y="137160"/>
                  </a:lnTo>
                  <a:cubicBezTo>
                    <a:pt x="11405870" y="133350"/>
                    <a:pt x="11405870" y="129540"/>
                    <a:pt x="11403330" y="127000"/>
                  </a:cubicBezTo>
                  <a:lnTo>
                    <a:pt x="11356339" y="81280"/>
                  </a:lnTo>
                  <a:lnTo>
                    <a:pt x="11421109" y="71120"/>
                  </a:lnTo>
                  <a:cubicBezTo>
                    <a:pt x="11424919" y="71120"/>
                    <a:pt x="11427459" y="68580"/>
                    <a:pt x="11429999" y="64770"/>
                  </a:cubicBezTo>
                  <a:lnTo>
                    <a:pt x="11459209" y="6350"/>
                  </a:lnTo>
                  <a:lnTo>
                    <a:pt x="11488419" y="64770"/>
                  </a:lnTo>
                  <a:cubicBezTo>
                    <a:pt x="11490959" y="67310"/>
                    <a:pt x="11493499" y="71120"/>
                    <a:pt x="11497309" y="71120"/>
                  </a:cubicBezTo>
                  <a:lnTo>
                    <a:pt x="11562079" y="81280"/>
                  </a:lnTo>
                  <a:lnTo>
                    <a:pt x="11512550" y="127000"/>
                  </a:lnTo>
                  <a:close/>
                  <a:moveTo>
                    <a:pt x="692150" y="0"/>
                  </a:moveTo>
                  <a:lnTo>
                    <a:pt x="692150" y="204470"/>
                  </a:lnTo>
                  <a:lnTo>
                    <a:pt x="896620" y="204470"/>
                  </a:lnTo>
                  <a:lnTo>
                    <a:pt x="896620" y="0"/>
                  </a:lnTo>
                  <a:lnTo>
                    <a:pt x="692150" y="0"/>
                  </a:lnTo>
                  <a:close/>
                  <a:moveTo>
                    <a:pt x="868680" y="172720"/>
                  </a:moveTo>
                  <a:lnTo>
                    <a:pt x="720090" y="172720"/>
                  </a:lnTo>
                  <a:cubicBezTo>
                    <a:pt x="713740" y="172720"/>
                    <a:pt x="708660" y="167640"/>
                    <a:pt x="708660" y="161290"/>
                  </a:cubicBezTo>
                  <a:cubicBezTo>
                    <a:pt x="708660" y="154940"/>
                    <a:pt x="713740" y="149860"/>
                    <a:pt x="720090" y="149860"/>
                  </a:cubicBezTo>
                  <a:lnTo>
                    <a:pt x="867410" y="149860"/>
                  </a:lnTo>
                  <a:cubicBezTo>
                    <a:pt x="873760" y="149860"/>
                    <a:pt x="878840" y="154940"/>
                    <a:pt x="878840" y="161290"/>
                  </a:cubicBezTo>
                  <a:cubicBezTo>
                    <a:pt x="878840" y="167640"/>
                    <a:pt x="875030" y="172720"/>
                    <a:pt x="868680" y="17272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</p:grpSp>
      <p:sp>
        <p:nvSpPr>
          <p:cNvPr id="27" name="TextBox 6"/>
          <p:cNvSpPr txBox="1"/>
          <p:nvPr/>
        </p:nvSpPr>
        <p:spPr>
          <a:xfrm>
            <a:off x="12192000" y="550538"/>
            <a:ext cx="597257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err="1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컨텐츠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 찜</a:t>
            </a:r>
            <a:r>
              <a:rPr lang="en-US" altLang="ko-KR" sz="8000" b="1" spc="260" dirty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(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좋아요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)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13662160" y="2690738"/>
            <a:ext cx="4128794" cy="6034162"/>
            <a:chOff x="0" y="0"/>
            <a:chExt cx="8456930" cy="6350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0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1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2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grpSp>
        <p:nvGrpSpPr>
          <p:cNvPr id="34" name="Group 12"/>
          <p:cNvGrpSpPr>
            <a:grpSpLocks noChangeAspect="1"/>
          </p:cNvGrpSpPr>
          <p:nvPr/>
        </p:nvGrpSpPr>
        <p:grpSpPr>
          <a:xfrm>
            <a:off x="347300" y="550538"/>
            <a:ext cx="7272699" cy="6994202"/>
            <a:chOff x="0" y="0"/>
            <a:chExt cx="5396230" cy="6348730"/>
          </a:xfrm>
        </p:grpSpPr>
        <p:sp>
          <p:nvSpPr>
            <p:cNvPr id="3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6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0" r="67408"/>
          <a:stretch/>
        </p:blipFill>
        <p:spPr bwMode="auto">
          <a:xfrm>
            <a:off x="13662160" y="3319385"/>
            <a:ext cx="4110504" cy="476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8" y="1080635"/>
            <a:ext cx="7082730" cy="619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821" y="2105237"/>
            <a:ext cx="5231364" cy="4568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0" y="8298214"/>
            <a:ext cx="9714469" cy="198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12"/>
          <p:cNvGrpSpPr>
            <a:grpSpLocks noChangeAspect="1"/>
          </p:cNvGrpSpPr>
          <p:nvPr/>
        </p:nvGrpSpPr>
        <p:grpSpPr>
          <a:xfrm>
            <a:off x="7949007" y="1706700"/>
            <a:ext cx="5372991" cy="5167240"/>
            <a:chOff x="0" y="0"/>
            <a:chExt cx="5396230" cy="6348730"/>
          </a:xfrm>
        </p:grpSpPr>
        <p:sp>
          <p:nvSpPr>
            <p:cNvPr id="22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23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24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25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2521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"/>
          <p:cNvSpPr txBox="1"/>
          <p:nvPr/>
        </p:nvSpPr>
        <p:spPr>
          <a:xfrm>
            <a:off x="12086830" y="550538"/>
            <a:ext cx="597257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err="1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컨텐츠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 평점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(</a:t>
            </a:r>
            <a:r>
              <a:rPr lang="ko-KR" altLang="en-US" sz="8000" b="1" spc="260" dirty="0" err="1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댓글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)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34" name="Group 12"/>
          <p:cNvGrpSpPr>
            <a:grpSpLocks noChangeAspect="1"/>
          </p:cNvGrpSpPr>
          <p:nvPr/>
        </p:nvGrpSpPr>
        <p:grpSpPr>
          <a:xfrm>
            <a:off x="6383256" y="1425898"/>
            <a:ext cx="5944862" cy="6994202"/>
            <a:chOff x="0" y="0"/>
            <a:chExt cx="5396230" cy="6348730"/>
          </a:xfrm>
        </p:grpSpPr>
        <p:sp>
          <p:nvSpPr>
            <p:cNvPr id="3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6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949" y="2013398"/>
            <a:ext cx="5865577" cy="613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11244564" y="5153366"/>
            <a:ext cx="6814836" cy="4887087"/>
            <a:chOff x="0" y="0"/>
            <a:chExt cx="8456930" cy="6350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0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1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2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564" y="5620853"/>
            <a:ext cx="6781800" cy="39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12"/>
          <p:cNvGrpSpPr>
            <a:grpSpLocks noChangeAspect="1"/>
          </p:cNvGrpSpPr>
          <p:nvPr/>
        </p:nvGrpSpPr>
        <p:grpSpPr>
          <a:xfrm>
            <a:off x="228600" y="242598"/>
            <a:ext cx="5944862" cy="6994202"/>
            <a:chOff x="0" y="0"/>
            <a:chExt cx="5396230" cy="6348730"/>
          </a:xfrm>
        </p:grpSpPr>
        <p:sp>
          <p:nvSpPr>
            <p:cNvPr id="22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23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24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25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61" y="800100"/>
            <a:ext cx="5808551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6" y="4886325"/>
            <a:ext cx="44196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7" y="5730765"/>
            <a:ext cx="5829726" cy="123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직선 연결선 40"/>
          <p:cNvCxnSpPr/>
          <p:nvPr/>
        </p:nvCxnSpPr>
        <p:spPr>
          <a:xfrm>
            <a:off x="228600" y="4838700"/>
            <a:ext cx="593227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28600" y="5745217"/>
            <a:ext cx="593227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2"/>
          <p:cNvGrpSpPr>
            <a:grpSpLocks noChangeAspect="1"/>
          </p:cNvGrpSpPr>
          <p:nvPr/>
        </p:nvGrpSpPr>
        <p:grpSpPr>
          <a:xfrm>
            <a:off x="7454238" y="1652027"/>
            <a:ext cx="7662217" cy="3048000"/>
            <a:chOff x="0" y="0"/>
            <a:chExt cx="5396230" cy="6348730"/>
          </a:xfrm>
        </p:grpSpPr>
        <p:sp>
          <p:nvSpPr>
            <p:cNvPr id="23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24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25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0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7" name="TextBox 6"/>
          <p:cNvSpPr txBox="1"/>
          <p:nvPr/>
        </p:nvSpPr>
        <p:spPr>
          <a:xfrm>
            <a:off x="11971080" y="550538"/>
            <a:ext cx="597257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게시판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(CRUD)-1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10952759" y="4948045"/>
            <a:ext cx="6303443" cy="4733026"/>
            <a:chOff x="0" y="0"/>
            <a:chExt cx="8456930" cy="6350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0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1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2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grpSp>
        <p:nvGrpSpPr>
          <p:cNvPr id="34" name="Group 12"/>
          <p:cNvGrpSpPr>
            <a:grpSpLocks noChangeAspect="1"/>
          </p:cNvGrpSpPr>
          <p:nvPr/>
        </p:nvGrpSpPr>
        <p:grpSpPr>
          <a:xfrm>
            <a:off x="992074" y="509027"/>
            <a:ext cx="5944862" cy="5105400"/>
            <a:chOff x="0" y="0"/>
            <a:chExt cx="5396230" cy="6348730"/>
          </a:xfrm>
        </p:grpSpPr>
        <p:sp>
          <p:nvSpPr>
            <p:cNvPr id="3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6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424" y="5411881"/>
            <a:ext cx="6279778" cy="38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41"/>
          <a:stretch/>
        </p:blipFill>
        <p:spPr bwMode="auto">
          <a:xfrm>
            <a:off x="1010743" y="966227"/>
            <a:ext cx="5774681" cy="434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45" y="6300227"/>
            <a:ext cx="6085779" cy="314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824" y="1956827"/>
            <a:ext cx="7089666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Group 12"/>
          <p:cNvGrpSpPr>
            <a:grpSpLocks noChangeAspect="1"/>
          </p:cNvGrpSpPr>
          <p:nvPr/>
        </p:nvGrpSpPr>
        <p:grpSpPr>
          <a:xfrm>
            <a:off x="3127824" y="5944467"/>
            <a:ext cx="6617223" cy="3736604"/>
            <a:chOff x="0" y="0"/>
            <a:chExt cx="5396230" cy="6348730"/>
          </a:xfrm>
        </p:grpSpPr>
        <p:sp>
          <p:nvSpPr>
            <p:cNvPr id="43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44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45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6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2521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"/>
          <p:cNvSpPr txBox="1"/>
          <p:nvPr/>
        </p:nvSpPr>
        <p:spPr>
          <a:xfrm>
            <a:off x="12115800" y="550538"/>
            <a:ext cx="5827849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게시판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(CRUD)-2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8799161" y="4923703"/>
            <a:ext cx="6228560" cy="4676799"/>
            <a:chOff x="0" y="0"/>
            <a:chExt cx="8456930" cy="6350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0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1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2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33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grpSp>
        <p:nvGrpSpPr>
          <p:cNvPr id="34" name="Group 12"/>
          <p:cNvGrpSpPr>
            <a:grpSpLocks noChangeAspect="1"/>
          </p:cNvGrpSpPr>
          <p:nvPr/>
        </p:nvGrpSpPr>
        <p:grpSpPr>
          <a:xfrm>
            <a:off x="1051729" y="599130"/>
            <a:ext cx="6781800" cy="5268839"/>
            <a:chOff x="0" y="0"/>
            <a:chExt cx="5396230" cy="6348730"/>
          </a:xfrm>
        </p:grpSpPr>
        <p:sp>
          <p:nvSpPr>
            <p:cNvPr id="3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6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29" y="5333554"/>
            <a:ext cx="6180857" cy="377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9" y="1866900"/>
            <a:ext cx="7293431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78" y="6591300"/>
            <a:ext cx="6603038" cy="2583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80" y="1067370"/>
            <a:ext cx="6554787" cy="4502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12"/>
          <p:cNvGrpSpPr>
            <a:grpSpLocks noChangeAspect="1"/>
          </p:cNvGrpSpPr>
          <p:nvPr/>
        </p:nvGrpSpPr>
        <p:grpSpPr>
          <a:xfrm>
            <a:off x="1495097" y="6284080"/>
            <a:ext cx="6781800" cy="3135239"/>
            <a:chOff x="0" y="0"/>
            <a:chExt cx="5396230" cy="6348730"/>
          </a:xfrm>
        </p:grpSpPr>
        <p:sp>
          <p:nvSpPr>
            <p:cNvPr id="22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23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24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25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1" name="Group 12"/>
          <p:cNvGrpSpPr>
            <a:grpSpLocks noChangeAspect="1"/>
          </p:cNvGrpSpPr>
          <p:nvPr/>
        </p:nvGrpSpPr>
        <p:grpSpPr>
          <a:xfrm>
            <a:off x="8187516" y="1553293"/>
            <a:ext cx="7433484" cy="2828207"/>
            <a:chOff x="0" y="0"/>
            <a:chExt cx="5396230" cy="6348730"/>
          </a:xfrm>
        </p:grpSpPr>
        <p:sp>
          <p:nvSpPr>
            <p:cNvPr id="42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43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44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5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6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37523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"/>
          <p:cNvSpPr txBox="1"/>
          <p:nvPr/>
        </p:nvSpPr>
        <p:spPr>
          <a:xfrm>
            <a:off x="8486079" y="550538"/>
            <a:ext cx="9801921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게시판 검색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, </a:t>
            </a:r>
            <a:r>
              <a:rPr lang="ko-KR" altLang="en-US" sz="8000" b="1" spc="260" dirty="0" err="1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페이징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 처리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-1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34" name="Group 12"/>
          <p:cNvGrpSpPr>
            <a:grpSpLocks noChangeAspect="1"/>
          </p:cNvGrpSpPr>
          <p:nvPr/>
        </p:nvGrpSpPr>
        <p:grpSpPr>
          <a:xfrm>
            <a:off x="152400" y="190500"/>
            <a:ext cx="5639678" cy="8598086"/>
            <a:chOff x="0" y="0"/>
            <a:chExt cx="5396230" cy="6348730"/>
          </a:xfrm>
        </p:grpSpPr>
        <p:sp>
          <p:nvSpPr>
            <p:cNvPr id="3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6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2" y="756037"/>
            <a:ext cx="5488030" cy="2317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23" y="3273557"/>
            <a:ext cx="5521807" cy="3076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23" y="6611274"/>
            <a:ext cx="5521807" cy="16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Group 12"/>
          <p:cNvGrpSpPr>
            <a:grpSpLocks noChangeAspect="1"/>
          </p:cNvGrpSpPr>
          <p:nvPr/>
        </p:nvGrpSpPr>
        <p:grpSpPr>
          <a:xfrm>
            <a:off x="5915241" y="1630096"/>
            <a:ext cx="5181610" cy="8009204"/>
            <a:chOff x="0" y="0"/>
            <a:chExt cx="5396230" cy="6348730"/>
          </a:xfrm>
        </p:grpSpPr>
        <p:sp>
          <p:nvSpPr>
            <p:cNvPr id="48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49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50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51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2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cxnSp>
        <p:nvCxnSpPr>
          <p:cNvPr id="53" name="직선 연결선 52"/>
          <p:cNvCxnSpPr/>
          <p:nvPr/>
        </p:nvCxnSpPr>
        <p:spPr>
          <a:xfrm>
            <a:off x="164992" y="3149786"/>
            <a:ext cx="555292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64992" y="6611274"/>
            <a:ext cx="555292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47900"/>
            <a:ext cx="5084959" cy="701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Group 4"/>
          <p:cNvGrpSpPr>
            <a:grpSpLocks noChangeAspect="1"/>
          </p:cNvGrpSpPr>
          <p:nvPr/>
        </p:nvGrpSpPr>
        <p:grpSpPr>
          <a:xfrm>
            <a:off x="11201400" y="1610737"/>
            <a:ext cx="6877533" cy="4447163"/>
            <a:chOff x="0" y="0"/>
            <a:chExt cx="8456930" cy="6350000"/>
          </a:xfrm>
        </p:grpSpPr>
        <p:sp>
          <p:nvSpPr>
            <p:cNvPr id="41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3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44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5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46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302" y="2085947"/>
            <a:ext cx="6837419" cy="354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up 4"/>
          <p:cNvGrpSpPr>
            <a:grpSpLocks noChangeAspect="1"/>
          </p:cNvGrpSpPr>
          <p:nvPr/>
        </p:nvGrpSpPr>
        <p:grpSpPr>
          <a:xfrm>
            <a:off x="11201400" y="6239095"/>
            <a:ext cx="6864122" cy="3781205"/>
            <a:chOff x="0" y="0"/>
            <a:chExt cx="8456930" cy="6350000"/>
          </a:xfrm>
        </p:grpSpPr>
        <p:sp>
          <p:nvSpPr>
            <p:cNvPr id="56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58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9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60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6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pic>
        <p:nvPicPr>
          <p:cNvPr id="62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5" r="12270"/>
          <a:stretch/>
        </p:blipFill>
        <p:spPr bwMode="auto">
          <a:xfrm>
            <a:off x="11252940" y="6693748"/>
            <a:ext cx="6812582" cy="29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15400" y="0"/>
            <a:ext cx="9372600" cy="10287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latin typeface="+mn-ea"/>
              </a:rPr>
              <a:t>주제 선정 동기 </a:t>
            </a:r>
            <a:endParaRPr lang="en-US" altLang="ko-KR" sz="4000" dirty="0" smtClean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endParaRPr lang="en-US" altLang="ko-KR" sz="4000" dirty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latin typeface="+mn-ea"/>
              </a:rPr>
              <a:t>프로젝트 이름</a:t>
            </a:r>
            <a:endParaRPr lang="en-US" altLang="ko-KR" sz="4000" dirty="0" smtClean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endParaRPr lang="en-US" altLang="ko-KR" sz="4000" dirty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latin typeface="+mn-ea"/>
              </a:rPr>
              <a:t>팀 구성원</a:t>
            </a:r>
            <a:endParaRPr lang="en-US" altLang="ko-KR" sz="4000" dirty="0" smtClean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endParaRPr lang="en-US" altLang="ko-KR" sz="4000" dirty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latin typeface="+mn-ea"/>
              </a:rPr>
              <a:t>일정</a:t>
            </a:r>
            <a:endParaRPr lang="en-US" altLang="ko-KR" sz="4000" dirty="0" smtClean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endParaRPr lang="en-US" altLang="ko-KR" sz="4000" dirty="0" smtClean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latin typeface="+mn-ea"/>
              </a:rPr>
              <a:t>개발환경</a:t>
            </a:r>
            <a:endParaRPr lang="en-US" altLang="ko-KR" sz="4000" dirty="0">
              <a:latin typeface="+mn-ea"/>
            </a:endParaRPr>
          </a:p>
          <a:p>
            <a:pPr lvl="2"/>
            <a:endParaRPr lang="en-US" altLang="ko-KR" sz="4000" dirty="0">
              <a:latin typeface="+mn-ea"/>
            </a:endParaRPr>
          </a:p>
        </p:txBody>
      </p:sp>
      <p:sp>
        <p:nvSpPr>
          <p:cNvPr id="2" name="TextBox 17"/>
          <p:cNvSpPr txBox="1"/>
          <p:nvPr/>
        </p:nvSpPr>
        <p:spPr>
          <a:xfrm>
            <a:off x="1672856" y="4838700"/>
            <a:ext cx="6477000" cy="1037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ko-KR" altLang="en-US" sz="11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프로젝트 개요</a:t>
            </a:r>
            <a:endParaRPr lang="en-US" sz="11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</p:spTree>
    <p:extLst>
      <p:ext uri="{BB962C8B-B14F-4D97-AF65-F5344CB8AC3E}">
        <p14:creationId xmlns:p14="http://schemas.microsoft.com/office/powerpoint/2010/main" val="23367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12"/>
          <p:cNvGrpSpPr>
            <a:grpSpLocks noChangeAspect="1"/>
          </p:cNvGrpSpPr>
          <p:nvPr/>
        </p:nvGrpSpPr>
        <p:grpSpPr>
          <a:xfrm>
            <a:off x="3029376" y="588534"/>
            <a:ext cx="5047824" cy="2802366"/>
            <a:chOff x="0" y="0"/>
            <a:chExt cx="5396230" cy="6348730"/>
          </a:xfrm>
        </p:grpSpPr>
        <p:sp>
          <p:nvSpPr>
            <p:cNvPr id="35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6" name="Freeform 15"/>
            <p:cNvSpPr/>
            <p:nvPr/>
          </p:nvSpPr>
          <p:spPr>
            <a:xfrm>
              <a:off x="11430" y="11430"/>
              <a:ext cx="5373370" cy="6327139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7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8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7" name="Group 12"/>
          <p:cNvGrpSpPr>
            <a:grpSpLocks noChangeAspect="1"/>
          </p:cNvGrpSpPr>
          <p:nvPr/>
        </p:nvGrpSpPr>
        <p:grpSpPr>
          <a:xfrm>
            <a:off x="11353800" y="4376222"/>
            <a:ext cx="3651475" cy="5644078"/>
            <a:chOff x="0" y="0"/>
            <a:chExt cx="5396230" cy="6348730"/>
          </a:xfrm>
        </p:grpSpPr>
        <p:sp>
          <p:nvSpPr>
            <p:cNvPr id="48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49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50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51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2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7" name="TextBox 6"/>
          <p:cNvSpPr txBox="1"/>
          <p:nvPr/>
        </p:nvSpPr>
        <p:spPr>
          <a:xfrm>
            <a:off x="8458200" y="550538"/>
            <a:ext cx="96012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게시판 검색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, </a:t>
            </a:r>
            <a:r>
              <a:rPr lang="ko-KR" altLang="en-US" sz="8000" b="1" spc="260" dirty="0" err="1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페이징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 처리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-2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029" y="1781175"/>
            <a:ext cx="546804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10" y="777577"/>
            <a:ext cx="4949115" cy="2397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691" y="4850912"/>
            <a:ext cx="3539459" cy="4825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64" y="4010636"/>
            <a:ext cx="4074740" cy="560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735" y="4013273"/>
            <a:ext cx="4248669" cy="5016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3" name="Group 12"/>
          <p:cNvGrpSpPr>
            <a:grpSpLocks noChangeAspect="1"/>
          </p:cNvGrpSpPr>
          <p:nvPr/>
        </p:nvGrpSpPr>
        <p:grpSpPr>
          <a:xfrm>
            <a:off x="10668000" y="1562100"/>
            <a:ext cx="5541074" cy="2598054"/>
            <a:chOff x="0" y="0"/>
            <a:chExt cx="5396230" cy="6348730"/>
          </a:xfrm>
        </p:grpSpPr>
        <p:sp>
          <p:nvSpPr>
            <p:cNvPr id="64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65" name="Freeform 15"/>
            <p:cNvSpPr/>
            <p:nvPr/>
          </p:nvSpPr>
          <p:spPr>
            <a:xfrm>
              <a:off x="11430" y="11430"/>
              <a:ext cx="5373370" cy="6327139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66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67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8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9" name="Group 12"/>
          <p:cNvGrpSpPr>
            <a:grpSpLocks noChangeAspect="1"/>
          </p:cNvGrpSpPr>
          <p:nvPr/>
        </p:nvGrpSpPr>
        <p:grpSpPr>
          <a:xfrm>
            <a:off x="1659729" y="3534666"/>
            <a:ext cx="8551071" cy="6362854"/>
            <a:chOff x="0" y="0"/>
            <a:chExt cx="5396230" cy="6348730"/>
          </a:xfrm>
        </p:grpSpPr>
        <p:sp>
          <p:nvSpPr>
            <p:cNvPr id="70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71" name="Freeform 15"/>
            <p:cNvSpPr/>
            <p:nvPr/>
          </p:nvSpPr>
          <p:spPr>
            <a:xfrm>
              <a:off x="11430" y="11430"/>
              <a:ext cx="5373370" cy="6327139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72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73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4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cxnSp>
        <p:nvCxnSpPr>
          <p:cNvPr id="75" name="직선 연결선 74"/>
          <p:cNvCxnSpPr/>
          <p:nvPr/>
        </p:nvCxnSpPr>
        <p:spPr>
          <a:xfrm rot="16200000">
            <a:off x="3052742" y="6776962"/>
            <a:ext cx="555292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2401" y="266700"/>
            <a:ext cx="8760846" cy="3200400"/>
            <a:chOff x="0" y="0"/>
            <a:chExt cx="5396230" cy="6348730"/>
          </a:xfrm>
        </p:grpSpPr>
        <p:sp>
          <p:nvSpPr>
            <p:cNvPr id="14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7" name="TextBox 6"/>
          <p:cNvSpPr txBox="1"/>
          <p:nvPr/>
        </p:nvSpPr>
        <p:spPr>
          <a:xfrm>
            <a:off x="13563600" y="550538"/>
            <a:ext cx="478408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[</a:t>
            </a: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게시판 </a:t>
            </a:r>
            <a:r>
              <a:rPr lang="ko-KR" altLang="en-US" sz="8000" b="1" spc="260" dirty="0" err="1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댓글</a:t>
            </a:r>
            <a:r>
              <a:rPr 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]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8" y="572239"/>
            <a:ext cx="2457975" cy="274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03" y="583413"/>
            <a:ext cx="2802597" cy="273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71500"/>
            <a:ext cx="3426372" cy="271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8" y="3999863"/>
            <a:ext cx="5854971" cy="5909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34" y="4827737"/>
            <a:ext cx="516095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Group 12"/>
          <p:cNvGrpSpPr>
            <a:grpSpLocks noChangeAspect="1"/>
          </p:cNvGrpSpPr>
          <p:nvPr/>
        </p:nvGrpSpPr>
        <p:grpSpPr>
          <a:xfrm>
            <a:off x="152401" y="3581400"/>
            <a:ext cx="5867399" cy="6607450"/>
            <a:chOff x="0" y="0"/>
            <a:chExt cx="5396230" cy="6348730"/>
          </a:xfrm>
        </p:grpSpPr>
        <p:sp>
          <p:nvSpPr>
            <p:cNvPr id="32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3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34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35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7" name="Group 12"/>
          <p:cNvGrpSpPr>
            <a:grpSpLocks noChangeAspect="1"/>
          </p:cNvGrpSpPr>
          <p:nvPr/>
        </p:nvGrpSpPr>
        <p:grpSpPr>
          <a:xfrm>
            <a:off x="6145424" y="4457700"/>
            <a:ext cx="5284576" cy="5671715"/>
            <a:chOff x="0" y="0"/>
            <a:chExt cx="5396230" cy="6348730"/>
          </a:xfrm>
        </p:grpSpPr>
        <p:sp>
          <p:nvSpPr>
            <p:cNvPr id="38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39" name="Freeform 15"/>
            <p:cNvSpPr/>
            <p:nvPr/>
          </p:nvSpPr>
          <p:spPr>
            <a:xfrm>
              <a:off x="11430" y="11429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40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1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67800" y="143728"/>
            <a:ext cx="4267199" cy="4771172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40"/>
          <a:stretch/>
        </p:blipFill>
        <p:spPr bwMode="auto">
          <a:xfrm>
            <a:off x="9083820" y="591596"/>
            <a:ext cx="4234517" cy="382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V="1">
            <a:off x="2667000" y="507306"/>
            <a:ext cx="0" cy="28073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5410200" y="507306"/>
            <a:ext cx="0" cy="28073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5600700"/>
            <a:ext cx="6072285" cy="320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Group 12"/>
          <p:cNvGrpSpPr>
            <a:grpSpLocks noChangeAspect="1"/>
          </p:cNvGrpSpPr>
          <p:nvPr/>
        </p:nvGrpSpPr>
        <p:grpSpPr>
          <a:xfrm>
            <a:off x="11812163" y="5349356"/>
            <a:ext cx="6071122" cy="3657600"/>
            <a:chOff x="0" y="0"/>
            <a:chExt cx="5396230" cy="6348730"/>
          </a:xfrm>
        </p:grpSpPr>
        <p:sp>
          <p:nvSpPr>
            <p:cNvPr id="44" name="Freeform 14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CF8F1"/>
            </a:solidFill>
          </p:spPr>
        </p:sp>
        <p:sp>
          <p:nvSpPr>
            <p:cNvPr id="45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F3CA"/>
            </a:solidFill>
          </p:spPr>
        </p:sp>
        <p:sp>
          <p:nvSpPr>
            <p:cNvPr id="46" name="Freeform 16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47" name="Freeform 17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Freeform 18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2521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6"/>
          <p:cNvSpPr txBox="1"/>
          <p:nvPr/>
        </p:nvSpPr>
        <p:spPr>
          <a:xfrm>
            <a:off x="5048482" y="265400"/>
            <a:ext cx="7600718" cy="915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ko-KR" altLang="en-US" sz="66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프로젝트 시연 영상</a:t>
            </a:r>
            <a:endParaRPr lang="en-US" sz="66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961662" y="1339212"/>
            <a:ext cx="16531265" cy="8789539"/>
            <a:chOff x="0" y="0"/>
            <a:chExt cx="8456930" cy="6350000"/>
          </a:xfrm>
        </p:grpSpPr>
        <p:sp>
          <p:nvSpPr>
            <p:cNvPr id="8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11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2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13" name="Freeform 9"/>
            <p:cNvSpPr/>
            <p:nvPr/>
          </p:nvSpPr>
          <p:spPr>
            <a:xfrm>
              <a:off x="31749" y="31750"/>
              <a:ext cx="8392161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4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</p:sp>
      </p:grpSp>
      <p:pic>
        <p:nvPicPr>
          <p:cNvPr id="4" name="시연영상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987" y="2200587"/>
            <a:ext cx="16363394" cy="708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085062" y="2171700"/>
            <a:ext cx="10098479" cy="6786058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ㅈ</a:t>
            </a:r>
            <a:endParaRPr lang="ko-KR" altLang="en-US" dirty="0"/>
          </a:p>
        </p:txBody>
      </p:sp>
      <p:sp>
        <p:nvSpPr>
          <p:cNvPr id="23" name="TextBox 6"/>
          <p:cNvSpPr txBox="1"/>
          <p:nvPr/>
        </p:nvSpPr>
        <p:spPr>
          <a:xfrm>
            <a:off x="5333944" y="69869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11000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휴먼가는샘체" panose="02010504000101010101" pitchFamily="2" charset="-127"/>
                <a:cs typeface="Extenda 20 Micro"/>
                <a:sym typeface="Extenda 20 Micro"/>
              </a:rPr>
              <a:t>TEAM COMMENTS</a:t>
            </a:r>
            <a:endParaRPr lang="en-US" sz="11000" spc="260" dirty="0">
              <a:solidFill>
                <a:schemeClr val="accent6"/>
              </a:solidFill>
              <a:latin typeface="Cinematografica" panose="02000508000000020004" pitchFamily="2" charset="0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1600" y="6739371"/>
            <a:ext cx="7369509" cy="14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멤버십 결제의 스케줄러</a:t>
            </a:r>
            <a:endParaRPr lang="en-US" altLang="ko-KR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컨텐츠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공유 및 유사영화 추천</a:t>
            </a:r>
            <a:endParaRPr lang="en-US" altLang="ko-KR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5186808" y="587017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ko-KR" altLang="en-US" sz="48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추가로 구현하고 싶은 기능</a:t>
            </a:r>
            <a:endParaRPr lang="en-US" sz="48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07829" y="2515083"/>
            <a:ext cx="7600718" cy="875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ko-KR" altLang="en-US" sz="48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소</a:t>
            </a:r>
            <a:r>
              <a:rPr lang="ko-KR" altLang="en-US" sz="4800" b="1" spc="260" dirty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감</a:t>
            </a:r>
            <a:endParaRPr lang="en-US" sz="48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3497640"/>
            <a:ext cx="8361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팀 내에서 서로 간 소통 </a:t>
            </a:r>
            <a:r>
              <a: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및 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협업이 잘 되어 좋았음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목표했던 기능을 모두 구현해 성취감을 느낌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419600" y="5564729"/>
            <a:ext cx="92964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5623805" y="2980265"/>
            <a:ext cx="7040390" cy="0"/>
          </a:xfrm>
          <a:prstGeom prst="line">
            <a:avLst/>
          </a:prstGeom>
          <a:ln w="635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5623805" y="2884519"/>
            <a:ext cx="191492" cy="191492"/>
          </a:xfrm>
          <a:custGeom>
            <a:avLst/>
            <a:gdLst/>
            <a:ahLst/>
            <a:cxnLst/>
            <a:rect l="l" t="t" r="r" b="b"/>
            <a:pathLst>
              <a:path w="57818" h="57818">
                <a:moveTo>
                  <a:pt x="0" y="0"/>
                </a:moveTo>
                <a:lnTo>
                  <a:pt x="57818" y="0"/>
                </a:lnTo>
                <a:lnTo>
                  <a:pt x="57818" y="57818"/>
                </a:lnTo>
                <a:lnTo>
                  <a:pt x="0" y="57818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chemeClr val="accent6"/>
            </a:solidFill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6788595" y="3742134"/>
            <a:ext cx="4710809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11000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Extenda 20 Micro"/>
                <a:cs typeface="Extenda 20 Micro"/>
                <a:sym typeface="Extenda 20 Micro"/>
              </a:rPr>
              <a:t>QUESTION</a:t>
            </a:r>
          </a:p>
          <a:p>
            <a:pPr algn="ctr">
              <a:lnSpc>
                <a:spcPts val="8008"/>
              </a:lnSpc>
            </a:pPr>
            <a:r>
              <a:rPr lang="en-US" sz="11000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Extenda 20 Micro"/>
                <a:cs typeface="Extenda 20 Micro"/>
                <a:sym typeface="Extenda 20 Micro"/>
              </a:rPr>
              <a:t>&amp; </a:t>
            </a:r>
          </a:p>
          <a:p>
            <a:pPr algn="ctr">
              <a:lnSpc>
                <a:spcPts val="8008"/>
              </a:lnSpc>
            </a:pPr>
            <a:r>
              <a:rPr lang="en-US" sz="11000" spc="260" dirty="0" smtClean="0">
                <a:solidFill>
                  <a:schemeClr val="accent6"/>
                </a:solidFill>
                <a:latin typeface="Cinematografica" panose="02000508000000020004" pitchFamily="2" charset="0"/>
                <a:ea typeface="Extenda 20 Micro"/>
                <a:cs typeface="Extenda 20 Micro"/>
                <a:sym typeface="Extenda 20 Micro"/>
              </a:rPr>
              <a:t>ANSWER</a:t>
            </a:r>
            <a:endParaRPr lang="en-US" sz="11000" spc="260" dirty="0">
              <a:solidFill>
                <a:schemeClr val="accent6"/>
              </a:solidFill>
              <a:latin typeface="Cinematografica" panose="02000508000000020004" pitchFamily="2" charset="0"/>
              <a:ea typeface="Extenda 20 Micro"/>
              <a:cs typeface="Extenda 20 Micro"/>
              <a:sym typeface="Extenda 20 Micro"/>
            </a:endParaRPr>
          </a:p>
        </p:txBody>
      </p:sp>
      <p:sp>
        <p:nvSpPr>
          <p:cNvPr id="22" name="Freeform 5"/>
          <p:cNvSpPr/>
          <p:nvPr/>
        </p:nvSpPr>
        <p:spPr>
          <a:xfrm>
            <a:off x="12533908" y="2884519"/>
            <a:ext cx="191492" cy="191492"/>
          </a:xfrm>
          <a:custGeom>
            <a:avLst/>
            <a:gdLst/>
            <a:ahLst/>
            <a:cxnLst/>
            <a:rect l="l" t="t" r="r" b="b"/>
            <a:pathLst>
              <a:path w="57818" h="57818">
                <a:moveTo>
                  <a:pt x="0" y="0"/>
                </a:moveTo>
                <a:lnTo>
                  <a:pt x="57818" y="0"/>
                </a:lnTo>
                <a:lnTo>
                  <a:pt x="57818" y="57818"/>
                </a:lnTo>
                <a:lnTo>
                  <a:pt x="0" y="57818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chemeClr val="accent6"/>
            </a:solidFill>
            <a:prstDash val="solid"/>
            <a:miter/>
          </a:ln>
        </p:spPr>
      </p:sp>
      <p:sp>
        <p:nvSpPr>
          <p:cNvPr id="23" name="AutoShape 3"/>
          <p:cNvSpPr/>
          <p:nvPr/>
        </p:nvSpPr>
        <p:spPr>
          <a:xfrm>
            <a:off x="5589264" y="6933024"/>
            <a:ext cx="7040390" cy="0"/>
          </a:xfrm>
          <a:prstGeom prst="line">
            <a:avLst/>
          </a:prstGeom>
          <a:ln w="635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5"/>
          <p:cNvSpPr/>
          <p:nvPr/>
        </p:nvSpPr>
        <p:spPr>
          <a:xfrm>
            <a:off x="5589264" y="6837278"/>
            <a:ext cx="191492" cy="191492"/>
          </a:xfrm>
          <a:custGeom>
            <a:avLst/>
            <a:gdLst/>
            <a:ahLst/>
            <a:cxnLst/>
            <a:rect l="l" t="t" r="r" b="b"/>
            <a:pathLst>
              <a:path w="57818" h="57818">
                <a:moveTo>
                  <a:pt x="0" y="0"/>
                </a:moveTo>
                <a:lnTo>
                  <a:pt x="57818" y="0"/>
                </a:lnTo>
                <a:lnTo>
                  <a:pt x="57818" y="57818"/>
                </a:lnTo>
                <a:lnTo>
                  <a:pt x="0" y="57818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chemeClr val="accent6"/>
            </a:solidFill>
            <a:prstDash val="solid"/>
            <a:miter/>
          </a:ln>
        </p:spPr>
      </p:sp>
      <p:sp>
        <p:nvSpPr>
          <p:cNvPr id="25" name="Freeform 5"/>
          <p:cNvSpPr/>
          <p:nvPr/>
        </p:nvSpPr>
        <p:spPr>
          <a:xfrm>
            <a:off x="12499367" y="6837278"/>
            <a:ext cx="191492" cy="191492"/>
          </a:xfrm>
          <a:custGeom>
            <a:avLst/>
            <a:gdLst/>
            <a:ahLst/>
            <a:cxnLst/>
            <a:rect l="l" t="t" r="r" b="b"/>
            <a:pathLst>
              <a:path w="57818" h="57818">
                <a:moveTo>
                  <a:pt x="0" y="0"/>
                </a:moveTo>
                <a:lnTo>
                  <a:pt x="57818" y="0"/>
                </a:lnTo>
                <a:lnTo>
                  <a:pt x="57818" y="57818"/>
                </a:lnTo>
                <a:lnTo>
                  <a:pt x="0" y="57818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chemeClr val="accent6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2178" y="5625778"/>
            <a:ext cx="7990422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12"/>
              </a:lnSpc>
            </a:pPr>
            <a:r>
              <a:rPr lang="en-US" sz="20000" spc="648" dirty="0">
                <a:solidFill>
                  <a:schemeClr val="accent6"/>
                </a:solidFill>
                <a:latin typeface="Cinematografica" panose="02000508000000020004" pitchFamily="2" charset="0"/>
                <a:ea typeface="Extenda 20 Micro"/>
                <a:cs typeface="Extenda 20 Micro"/>
                <a:sym typeface="Extenda 20 Micro"/>
              </a:rPr>
              <a:t>THANK YOU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09" y="2629623"/>
            <a:ext cx="1822361" cy="183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주제 선정 동기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2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372100"/>
            <a:ext cx="3657491" cy="4111020"/>
          </a:xfrm>
          <a:prstGeom prst="rect">
            <a:avLst/>
          </a:prstGeom>
        </p:spPr>
      </p:pic>
      <p:sp>
        <p:nvSpPr>
          <p:cNvPr id="26" name="구름 모양 설명선 25"/>
          <p:cNvSpPr/>
          <p:nvPr/>
        </p:nvSpPr>
        <p:spPr>
          <a:xfrm>
            <a:off x="6096000" y="577063"/>
            <a:ext cx="11855816" cy="7391400"/>
          </a:xfrm>
          <a:prstGeom prst="cloudCallout">
            <a:avLst>
              <a:gd name="adj1" fmla="val -60299"/>
              <a:gd name="adj2" fmla="val 2222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OTT </a:t>
            </a:r>
            <a:r>
              <a:rPr lang="ko-KR" alt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서비스를 제공하는 입장이 된다면 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?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171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프로젝트 이름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2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80" y="2501308"/>
            <a:ext cx="2931189" cy="2946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9880" y="6257260"/>
            <a:ext cx="150300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직접 경험보다 간접 경험으로 배우는 것이 많아진 시대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'</a:t>
            </a:r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많이 본다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'</a:t>
            </a:r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는 것은 곧 지식의 확장을 의미한다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세상을 보는 시야의 해상도를 선명하게 높인다는 의미를 전달하기 위해 </a:t>
            </a:r>
            <a:endParaRPr lang="en-US" altLang="ko-KR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Vivid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선명한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+ </a:t>
            </a:r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View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시야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합성하여 작명했다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3328978"/>
            <a:ext cx="548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latin typeface="+mj-ea"/>
                <a:ea typeface="+mj-ea"/>
              </a:rPr>
              <a:t>‘</a:t>
            </a:r>
            <a:r>
              <a:rPr lang="en-US" altLang="ko-KR" sz="8800" b="1" dirty="0" smtClean="0">
                <a:solidFill>
                  <a:srgbClr val="FFC000"/>
                </a:solidFill>
                <a:latin typeface="+mj-ea"/>
                <a:ea typeface="+mj-ea"/>
              </a:rPr>
              <a:t>VI</a:t>
            </a:r>
            <a:r>
              <a:rPr lang="en-US" altLang="ko-KR" sz="8800" b="1" dirty="0" smtClean="0">
                <a:solidFill>
                  <a:schemeClr val="accent6"/>
                </a:solidFill>
                <a:latin typeface="+mj-ea"/>
                <a:ea typeface="+mj-ea"/>
              </a:rPr>
              <a:t>VI</a:t>
            </a:r>
            <a:r>
              <a:rPr lang="en-US" altLang="ko-KR" sz="8800" b="1" dirty="0" smtClean="0">
                <a:solidFill>
                  <a:srgbClr val="FFC000"/>
                </a:solidFill>
                <a:latin typeface="+mj-ea"/>
                <a:ea typeface="+mj-ea"/>
              </a:rPr>
              <a:t>VIEW</a:t>
            </a:r>
            <a:r>
              <a:rPr lang="en-US" altLang="ko-KR" sz="8800" dirty="0" smtClean="0">
                <a:latin typeface="+mj-ea"/>
                <a:ea typeface="+mj-ea"/>
              </a:rPr>
              <a:t>’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8000" y="3849350"/>
            <a:ext cx="5867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+mn-ea"/>
              </a:rPr>
              <a:t>라고 </a:t>
            </a:r>
            <a:r>
              <a:rPr lang="ko-KR" altLang="en-US" sz="4400" dirty="0" err="1">
                <a:latin typeface="+mn-ea"/>
              </a:rPr>
              <a:t>불리우다</a:t>
            </a:r>
            <a:r>
              <a:rPr lang="en-US" altLang="ko-KR" sz="4400" dirty="0">
                <a:latin typeface="+mn-ea"/>
              </a:rPr>
              <a:t>.</a:t>
            </a:r>
            <a:endParaRPr lang="ko-KR" altLang="en-US" sz="4400" dirty="0">
              <a:latin typeface="+mn-ea"/>
            </a:endParaRPr>
          </a:p>
          <a:p>
            <a:endParaRPr lang="ko-KR" altLang="en-US" sz="4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848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2"/>
          <p:cNvGrpSpPr/>
          <p:nvPr/>
        </p:nvGrpSpPr>
        <p:grpSpPr>
          <a:xfrm>
            <a:off x="1143000" y="3089989"/>
            <a:ext cx="4393352" cy="5803563"/>
            <a:chOff x="0" y="0"/>
            <a:chExt cx="784633" cy="1163310"/>
          </a:xfrm>
        </p:grpSpPr>
        <p:sp>
          <p:nvSpPr>
            <p:cNvPr id="51" name="Freeform 13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28575" cap="sq">
              <a:solidFill>
                <a:schemeClr val="accent6"/>
              </a:solidFill>
              <a:prstDash val="lgDash"/>
              <a:miter/>
            </a:ln>
          </p:spPr>
        </p:sp>
        <p:sp>
          <p:nvSpPr>
            <p:cNvPr id="52" name="TextBox 14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AutoShape 28"/>
          <p:cNvSpPr/>
          <p:nvPr/>
        </p:nvSpPr>
        <p:spPr>
          <a:xfrm>
            <a:off x="3403494" y="6831967"/>
            <a:ext cx="0" cy="383667"/>
          </a:xfrm>
          <a:prstGeom prst="line">
            <a:avLst/>
          </a:prstGeom>
          <a:ln w="57150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TextBox 34"/>
          <p:cNvSpPr txBox="1"/>
          <p:nvPr/>
        </p:nvSpPr>
        <p:spPr>
          <a:xfrm>
            <a:off x="2194915" y="6715762"/>
            <a:ext cx="1103051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smtClean="0">
                <a:solidFill>
                  <a:srgbClr val="34332C"/>
                </a:solidFill>
                <a:latin typeface="+mn-ea"/>
                <a:cs typeface="210 디딤고딕"/>
                <a:sym typeface="210 디딤고딕"/>
              </a:rPr>
              <a:t>서석희</a:t>
            </a:r>
            <a:endParaRPr lang="en-US" sz="2799" dirty="0">
              <a:solidFill>
                <a:srgbClr val="34332C"/>
              </a:solidFill>
              <a:latin typeface="+mn-ea"/>
              <a:cs typeface="210 디딤고딕"/>
              <a:sym typeface="210 디딤고딕"/>
            </a:endParaRPr>
          </a:p>
        </p:txBody>
      </p:sp>
      <p:sp>
        <p:nvSpPr>
          <p:cNvPr id="55" name="TextBox 38"/>
          <p:cNvSpPr txBox="1"/>
          <p:nvPr/>
        </p:nvSpPr>
        <p:spPr>
          <a:xfrm>
            <a:off x="3586944" y="6827395"/>
            <a:ext cx="131905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07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팀</a:t>
            </a:r>
            <a:r>
              <a:rPr lang="ko-KR" altLang="en-US" sz="2000" dirty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장</a:t>
            </a:r>
            <a:endParaRPr lang="en-US" sz="2000" u="none" strike="noStrike" dirty="0">
              <a:solidFill>
                <a:srgbClr val="34332C"/>
              </a:solidFill>
              <a:latin typeface="+mn-ea"/>
              <a:cs typeface="210 디딤고딕 Light"/>
              <a:sym typeface="210 디딤고딕 Light"/>
            </a:endParaRPr>
          </a:p>
        </p:txBody>
      </p:sp>
      <p:sp>
        <p:nvSpPr>
          <p:cNvPr id="56" name="TextBox 42"/>
          <p:cNvSpPr txBox="1"/>
          <p:nvPr/>
        </p:nvSpPr>
        <p:spPr>
          <a:xfrm>
            <a:off x="1306763" y="7417594"/>
            <a:ext cx="402723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공유계정 </a:t>
            </a:r>
            <a:r>
              <a:rPr lang="en-US" altLang="ko-KR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&amp; </a:t>
            </a: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회원관리</a:t>
            </a:r>
            <a:endParaRPr lang="en-US" altLang="ko-KR" sz="2100" dirty="0" smtClean="0">
              <a:solidFill>
                <a:srgbClr val="34332C"/>
              </a:solidFill>
              <a:latin typeface="+mn-ea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멤버십 결제</a:t>
            </a:r>
            <a:endParaRPr lang="en-US" altLang="ko-KR" sz="2100" dirty="0" smtClean="0">
              <a:solidFill>
                <a:srgbClr val="34332C"/>
              </a:solidFill>
              <a:latin typeface="+mn-ea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GitHub &amp; Slack</a:t>
            </a: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관리</a:t>
            </a:r>
            <a:endParaRPr lang="en-US" sz="2100" dirty="0">
              <a:solidFill>
                <a:srgbClr val="34332C"/>
              </a:solidFill>
              <a:latin typeface="+mn-ea"/>
              <a:cs typeface="210 디딤고딕 Light"/>
              <a:sym typeface="210 디딤고딕 Light"/>
            </a:endParaRPr>
          </a:p>
        </p:txBody>
      </p:sp>
      <p:sp>
        <p:nvSpPr>
          <p:cNvPr id="60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팀 구성</a:t>
            </a:r>
            <a:r>
              <a:rPr lang="ko-KR" altLang="en-US" sz="8000" b="1" spc="260" dirty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원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61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8" name="Group 12"/>
          <p:cNvGrpSpPr/>
          <p:nvPr/>
        </p:nvGrpSpPr>
        <p:grpSpPr>
          <a:xfrm>
            <a:off x="6887200" y="3089989"/>
            <a:ext cx="4393352" cy="5803563"/>
            <a:chOff x="0" y="0"/>
            <a:chExt cx="784633" cy="1163310"/>
          </a:xfrm>
        </p:grpSpPr>
        <p:sp>
          <p:nvSpPr>
            <p:cNvPr id="79" name="Freeform 13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28575" cap="sq">
              <a:solidFill>
                <a:schemeClr val="accent6"/>
              </a:solidFill>
              <a:prstDash val="lgDash"/>
              <a:miter/>
            </a:ln>
          </p:spPr>
        </p:sp>
        <p:sp>
          <p:nvSpPr>
            <p:cNvPr id="80" name="TextBox 14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1" name="AutoShape 28"/>
          <p:cNvSpPr/>
          <p:nvPr/>
        </p:nvSpPr>
        <p:spPr>
          <a:xfrm>
            <a:off x="9147694" y="6831967"/>
            <a:ext cx="0" cy="383667"/>
          </a:xfrm>
          <a:prstGeom prst="line">
            <a:avLst/>
          </a:prstGeom>
          <a:ln w="57150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34"/>
          <p:cNvSpPr txBox="1"/>
          <p:nvPr/>
        </p:nvSpPr>
        <p:spPr>
          <a:xfrm>
            <a:off x="7939115" y="6715762"/>
            <a:ext cx="1103051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smtClean="0">
                <a:solidFill>
                  <a:srgbClr val="34332C"/>
                </a:solidFill>
                <a:latin typeface="+mn-ea"/>
                <a:cs typeface="210 디딤고딕"/>
                <a:sym typeface="210 디딤고딕"/>
              </a:rPr>
              <a:t>정승</a:t>
            </a:r>
            <a:r>
              <a:rPr lang="ko-KR" altLang="en-US" sz="2799" dirty="0">
                <a:solidFill>
                  <a:srgbClr val="34332C"/>
                </a:solidFill>
                <a:latin typeface="+mn-ea"/>
                <a:cs typeface="210 디딤고딕"/>
                <a:sym typeface="210 디딤고딕"/>
              </a:rPr>
              <a:t>진</a:t>
            </a:r>
            <a:endParaRPr lang="en-US" sz="2799" dirty="0">
              <a:solidFill>
                <a:srgbClr val="34332C"/>
              </a:solidFill>
              <a:latin typeface="+mn-ea"/>
              <a:cs typeface="210 디딤고딕"/>
              <a:sym typeface="210 디딤고딕"/>
            </a:endParaRPr>
          </a:p>
        </p:txBody>
      </p:sp>
      <p:sp>
        <p:nvSpPr>
          <p:cNvPr id="83" name="TextBox 38"/>
          <p:cNvSpPr txBox="1"/>
          <p:nvPr/>
        </p:nvSpPr>
        <p:spPr>
          <a:xfrm>
            <a:off x="9331144" y="6827395"/>
            <a:ext cx="131905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07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팀원</a:t>
            </a:r>
            <a:endParaRPr lang="en-US" sz="2000" u="none" strike="noStrike" dirty="0">
              <a:solidFill>
                <a:srgbClr val="34332C"/>
              </a:solidFill>
              <a:latin typeface="+mn-ea"/>
              <a:cs typeface="210 디딤고딕 Light"/>
              <a:sym typeface="210 디딤고딕 Light"/>
            </a:endParaRPr>
          </a:p>
        </p:txBody>
      </p:sp>
      <p:sp>
        <p:nvSpPr>
          <p:cNvPr id="84" name="TextBox 42"/>
          <p:cNvSpPr txBox="1"/>
          <p:nvPr/>
        </p:nvSpPr>
        <p:spPr>
          <a:xfrm>
            <a:off x="7010400" y="7493794"/>
            <a:ext cx="41148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CSS</a:t>
            </a: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컨텐츠</a:t>
            </a:r>
            <a:r>
              <a:rPr lang="en-US" altLang="ko-KR" sz="2100" dirty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(</a:t>
            </a: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검색</a:t>
            </a:r>
            <a:r>
              <a:rPr lang="en-US" altLang="ko-KR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, </a:t>
            </a: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찜</a:t>
            </a:r>
            <a:r>
              <a:rPr lang="en-US" altLang="ko-KR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, </a:t>
            </a: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평점</a:t>
            </a:r>
            <a:r>
              <a:rPr lang="en-US" altLang="ko-KR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, </a:t>
            </a: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다운로드</a:t>
            </a:r>
            <a:r>
              <a:rPr lang="en-US" altLang="ko-KR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)</a:t>
            </a: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회원관리 </a:t>
            </a:r>
            <a:endParaRPr lang="en-US" sz="2100" dirty="0">
              <a:solidFill>
                <a:srgbClr val="34332C"/>
              </a:solidFill>
              <a:latin typeface="+mn-ea"/>
              <a:cs typeface="210 디딤고딕 Light"/>
              <a:sym typeface="210 디딤고딕 Light"/>
            </a:endParaRPr>
          </a:p>
        </p:txBody>
      </p:sp>
      <p:grpSp>
        <p:nvGrpSpPr>
          <p:cNvPr id="86" name="Group 12"/>
          <p:cNvGrpSpPr/>
          <p:nvPr/>
        </p:nvGrpSpPr>
        <p:grpSpPr>
          <a:xfrm>
            <a:off x="12620868" y="3089989"/>
            <a:ext cx="4393352" cy="5803563"/>
            <a:chOff x="0" y="0"/>
            <a:chExt cx="784633" cy="1163310"/>
          </a:xfrm>
        </p:grpSpPr>
        <p:sp>
          <p:nvSpPr>
            <p:cNvPr id="87" name="Freeform 13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28575" cap="sq">
              <a:solidFill>
                <a:schemeClr val="accent6"/>
              </a:solidFill>
              <a:prstDash val="lgDash"/>
              <a:miter/>
            </a:ln>
          </p:spPr>
        </p:sp>
        <p:sp>
          <p:nvSpPr>
            <p:cNvPr id="88" name="TextBox 14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9" name="AutoShape 28"/>
          <p:cNvSpPr/>
          <p:nvPr/>
        </p:nvSpPr>
        <p:spPr>
          <a:xfrm>
            <a:off x="14956694" y="6831967"/>
            <a:ext cx="0" cy="383667"/>
          </a:xfrm>
          <a:prstGeom prst="line">
            <a:avLst/>
          </a:prstGeom>
          <a:ln w="57150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" name="TextBox 34"/>
          <p:cNvSpPr txBox="1"/>
          <p:nvPr/>
        </p:nvSpPr>
        <p:spPr>
          <a:xfrm>
            <a:off x="13748115" y="6715762"/>
            <a:ext cx="1103051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smtClean="0">
                <a:solidFill>
                  <a:srgbClr val="34332C"/>
                </a:solidFill>
                <a:latin typeface="+mn-ea"/>
                <a:cs typeface="210 디딤고딕"/>
                <a:sym typeface="210 디딤고딕"/>
              </a:rPr>
              <a:t>이유</a:t>
            </a:r>
            <a:r>
              <a:rPr lang="ko-KR" altLang="en-US" sz="2799" dirty="0">
                <a:solidFill>
                  <a:srgbClr val="34332C"/>
                </a:solidFill>
                <a:latin typeface="+mn-ea"/>
                <a:cs typeface="210 디딤고딕"/>
                <a:sym typeface="210 디딤고딕"/>
              </a:rPr>
              <a:t>리</a:t>
            </a:r>
            <a:endParaRPr lang="en-US" sz="2799" dirty="0">
              <a:solidFill>
                <a:srgbClr val="34332C"/>
              </a:solidFill>
              <a:latin typeface="+mn-ea"/>
              <a:cs typeface="210 디딤고딕"/>
              <a:sym typeface="210 디딤고딕"/>
            </a:endParaRPr>
          </a:p>
        </p:txBody>
      </p:sp>
      <p:sp>
        <p:nvSpPr>
          <p:cNvPr id="91" name="TextBox 38"/>
          <p:cNvSpPr txBox="1"/>
          <p:nvPr/>
        </p:nvSpPr>
        <p:spPr>
          <a:xfrm>
            <a:off x="15140144" y="6827395"/>
            <a:ext cx="131905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07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팀원</a:t>
            </a:r>
            <a:endParaRPr lang="en-US" sz="2000" u="none" strike="noStrike" dirty="0">
              <a:solidFill>
                <a:srgbClr val="34332C"/>
              </a:solidFill>
              <a:latin typeface="+mn-ea"/>
              <a:cs typeface="210 디딤고딕 Light"/>
              <a:sym typeface="210 디딤고딕 Light"/>
            </a:endParaRPr>
          </a:p>
        </p:txBody>
      </p:sp>
      <p:sp>
        <p:nvSpPr>
          <p:cNvPr id="92" name="TextBox 42"/>
          <p:cNvSpPr txBox="1"/>
          <p:nvPr/>
        </p:nvSpPr>
        <p:spPr>
          <a:xfrm>
            <a:off x="12725401" y="7493794"/>
            <a:ext cx="434339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DB </a:t>
            </a: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게시판</a:t>
            </a:r>
            <a:r>
              <a:rPr lang="en-US" altLang="ko-KR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 &amp; </a:t>
            </a: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검색 </a:t>
            </a:r>
            <a:r>
              <a:rPr lang="en-US" altLang="ko-KR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&amp; </a:t>
            </a:r>
            <a:r>
              <a:rPr lang="ko-KR" altLang="en-US" sz="2100" dirty="0" err="1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페이징</a:t>
            </a: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altLang="ko-KR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&amp; </a:t>
            </a:r>
            <a:r>
              <a:rPr lang="ko-KR" altLang="en-US" sz="2100" dirty="0" err="1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댓글</a:t>
            </a:r>
            <a:endParaRPr lang="en-US" altLang="ko-KR" sz="2100" dirty="0" smtClean="0">
              <a:solidFill>
                <a:srgbClr val="34332C"/>
              </a:solidFill>
              <a:latin typeface="+mn-ea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34332C"/>
                </a:solidFill>
                <a:latin typeface="+mn-ea"/>
                <a:cs typeface="210 디딤고딕 Light"/>
                <a:sym typeface="210 디딤고딕 Light"/>
              </a:rPr>
              <a:t>팀 문서 관리</a:t>
            </a:r>
            <a:endParaRPr lang="en-US" sz="2100" dirty="0">
              <a:solidFill>
                <a:srgbClr val="34332C"/>
              </a:solidFill>
              <a:latin typeface="+mn-ea"/>
              <a:cs typeface="210 디딤고딕 Light"/>
              <a:sym typeface="210 디딤고딕 Light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809" y="3519690"/>
            <a:ext cx="2221467" cy="2961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76" y="3472462"/>
            <a:ext cx="2221200" cy="2961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5570" r="4089" b="3172"/>
          <a:stretch/>
        </p:blipFill>
        <p:spPr>
          <a:xfrm>
            <a:off x="7966787" y="3523028"/>
            <a:ext cx="2221200" cy="2945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8;p18"/>
          <p:cNvGrpSpPr/>
          <p:nvPr/>
        </p:nvGrpSpPr>
        <p:grpSpPr>
          <a:xfrm flipV="1">
            <a:off x="14686642" y="6517288"/>
            <a:ext cx="318440" cy="988412"/>
            <a:chOff x="777447" y="1610215"/>
            <a:chExt cx="198900" cy="593656"/>
          </a:xfrm>
          <a:solidFill>
            <a:srgbClr val="FFC000"/>
          </a:solidFill>
        </p:grpSpPr>
        <p:cxnSp>
          <p:nvCxnSpPr>
            <p:cNvPr id="48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grp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" name="Google Shape;98;p18"/>
          <p:cNvGrpSpPr/>
          <p:nvPr/>
        </p:nvGrpSpPr>
        <p:grpSpPr>
          <a:xfrm flipV="1">
            <a:off x="6705599" y="6438900"/>
            <a:ext cx="318440" cy="988412"/>
            <a:chOff x="777447" y="1610215"/>
            <a:chExt cx="198900" cy="593656"/>
          </a:xfrm>
          <a:solidFill>
            <a:srgbClr val="FFC000"/>
          </a:solidFill>
        </p:grpSpPr>
        <p:cxnSp>
          <p:nvCxnSpPr>
            <p:cNvPr id="44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grp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8" name="Google Shape;98;p18"/>
          <p:cNvGrpSpPr/>
          <p:nvPr/>
        </p:nvGrpSpPr>
        <p:grpSpPr>
          <a:xfrm>
            <a:off x="10615954" y="4078888"/>
            <a:ext cx="318440" cy="988412"/>
            <a:chOff x="777447" y="1610215"/>
            <a:chExt cx="198900" cy="593656"/>
          </a:xfrm>
          <a:solidFill>
            <a:srgbClr val="FFC000"/>
          </a:solidFill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grp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5" name="Google Shape;98;p18"/>
          <p:cNvGrpSpPr/>
          <p:nvPr/>
        </p:nvGrpSpPr>
        <p:grpSpPr>
          <a:xfrm>
            <a:off x="2917111" y="4078888"/>
            <a:ext cx="318440" cy="988412"/>
            <a:chOff x="777447" y="1610215"/>
            <a:chExt cx="198900" cy="593656"/>
          </a:xfrm>
          <a:solidFill>
            <a:srgbClr val="FFC000"/>
          </a:solidFill>
        </p:grpSpPr>
        <p:cxnSp>
          <p:nvCxnSpPr>
            <p:cNvPr id="36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grp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7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6" name="Google Shape;96;p18"/>
          <p:cNvSpPr/>
          <p:nvPr/>
        </p:nvSpPr>
        <p:spPr>
          <a:xfrm>
            <a:off x="1256562" y="5007600"/>
            <a:ext cx="4452441" cy="14910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1870246" y="5291195"/>
            <a:ext cx="2438400" cy="940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smtClean="0">
                <a:solidFill>
                  <a:schemeClr val="lt1"/>
                </a:solidFill>
              </a:rPr>
              <a:t>1</a:t>
            </a:r>
            <a:r>
              <a:rPr lang="ko-KR" altLang="en-US" dirty="0" smtClean="0">
                <a:solidFill>
                  <a:schemeClr val="lt1"/>
                </a:solidFill>
              </a:rPr>
              <a:t>주차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3176245" y="7318183"/>
            <a:ext cx="8101355" cy="2514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회원관련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공유계정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컨텐츠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게시판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MVC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코드 작업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메인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헤더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푸터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공유계정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결제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컨텐츠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게시판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View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코드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작업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폴더 계층 구조화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구조 수정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4943208" y="5007600"/>
            <a:ext cx="4598275" cy="1491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8756871" y="5016095"/>
            <a:ext cx="4598275" cy="14910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2573000" y="5024100"/>
            <a:ext cx="4598275" cy="1491000"/>
          </a:xfrm>
          <a:prstGeom prst="chevron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endParaRPr/>
          </a:p>
        </p:txBody>
      </p:sp>
      <p:sp>
        <p:nvSpPr>
          <p:cNvPr id="33" name="TextBox 6"/>
          <p:cNvSpPr txBox="1"/>
          <p:nvPr/>
        </p:nvSpPr>
        <p:spPr>
          <a:xfrm>
            <a:off x="685800" y="560228"/>
            <a:ext cx="705050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일정 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Arial Unicode MS" panose="020B0604020202020204" pitchFamily="50" charset="-127"/>
                <a:sym typeface="Extenda 20 Micro"/>
              </a:rPr>
              <a:t>(9/5 </a:t>
            </a:r>
            <a:r>
              <a:rPr lang="en-US" altLang="ko-KR" sz="8000" b="1" spc="260" dirty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Arial Unicode MS" panose="020B0604020202020204" pitchFamily="50" charset="-127"/>
                <a:sym typeface="Extenda 20 Micro"/>
              </a:rPr>
              <a:t>~ 10/2</a:t>
            </a:r>
            <a:r>
              <a:rPr lang="en-US" altLang="ko-KR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Arial Unicode MS" panose="020B0604020202020204" pitchFamily="50" charset="-127"/>
                <a:sym typeface="Extenda 20 Micro"/>
              </a:rPr>
              <a:t>)</a:t>
            </a:r>
            <a:endParaRPr lang="en-US" altLang="ko-KR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Arial Unicode MS" panose="020B0604020202020204" pitchFamily="50" charset="-127"/>
              <a:sym typeface="Extenda 20 Micro"/>
            </a:endParaRPr>
          </a:p>
        </p:txBody>
      </p:sp>
      <p:sp>
        <p:nvSpPr>
          <p:cNvPr id="34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Google Shape;101;p18"/>
          <p:cNvSpPr txBox="1">
            <a:spLocks/>
          </p:cNvSpPr>
          <p:nvPr/>
        </p:nvSpPr>
        <p:spPr>
          <a:xfrm>
            <a:off x="13355146" y="7353300"/>
            <a:ext cx="4648200" cy="160207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전체 코드 유지 보수 작업</a:t>
            </a: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최종 결과물 완성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발표 준비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&amp;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발표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2" name="Google Shape;101;p18"/>
          <p:cNvSpPr txBox="1">
            <a:spLocks/>
          </p:cNvSpPr>
          <p:nvPr/>
        </p:nvSpPr>
        <p:spPr>
          <a:xfrm>
            <a:off x="1053257" y="2019300"/>
            <a:ext cx="5042743" cy="2186778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회의 및 프로젝트 방향 설정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주요 역할 분담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협업을 위한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GitHub &amp; Slack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설정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회의를 토대로 메인 화면 초안 구성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초기 설정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0" name="Google Shape;101;p18"/>
          <p:cNvSpPr txBox="1">
            <a:spLocks/>
          </p:cNvSpPr>
          <p:nvPr/>
        </p:nvSpPr>
        <p:spPr>
          <a:xfrm>
            <a:off x="8915399" y="2095500"/>
            <a:ext cx="7286297" cy="2133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회원관련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공유계정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평점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댓글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검색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찜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북마크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다운로드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페이징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MVC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및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View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코드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작업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구조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수정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산출물 통합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전체 코드 유지 보수 작업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1" name="Google Shape;97;p18"/>
          <p:cNvSpPr txBox="1">
            <a:spLocks/>
          </p:cNvSpPr>
          <p:nvPr/>
        </p:nvSpPr>
        <p:spPr>
          <a:xfrm>
            <a:off x="6023145" y="5291195"/>
            <a:ext cx="2438400" cy="940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altLang="ko-KR" dirty="0">
                <a:solidFill>
                  <a:schemeClr val="lt1"/>
                </a:solidFill>
              </a:rPr>
              <a:t>2</a:t>
            </a:r>
            <a:r>
              <a:rPr lang="ko-KR" altLang="en-US" dirty="0" smtClean="0">
                <a:solidFill>
                  <a:schemeClr val="lt1"/>
                </a:solidFill>
              </a:rPr>
              <a:t>주차</a:t>
            </a:r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67" name="Google Shape;97;p18"/>
          <p:cNvSpPr txBox="1">
            <a:spLocks/>
          </p:cNvSpPr>
          <p:nvPr/>
        </p:nvSpPr>
        <p:spPr>
          <a:xfrm>
            <a:off x="6023145" y="3755375"/>
            <a:ext cx="2438400" cy="940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altLang="ko-KR" smtClean="0">
                <a:solidFill>
                  <a:schemeClr val="lt1"/>
                </a:solidFill>
              </a:rPr>
              <a:t>1</a:t>
            </a:r>
            <a:r>
              <a:rPr lang="ko-KR" altLang="en-US" smtClean="0">
                <a:solidFill>
                  <a:schemeClr val="lt1"/>
                </a:solidFill>
              </a:rPr>
              <a:t>주차</a:t>
            </a:r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68" name="Google Shape;97;p18"/>
          <p:cNvSpPr txBox="1">
            <a:spLocks/>
          </p:cNvSpPr>
          <p:nvPr/>
        </p:nvSpPr>
        <p:spPr>
          <a:xfrm>
            <a:off x="9836808" y="5291195"/>
            <a:ext cx="2438400" cy="940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altLang="ko-KR" dirty="0">
                <a:solidFill>
                  <a:schemeClr val="lt1"/>
                </a:solidFill>
              </a:rPr>
              <a:t>3</a:t>
            </a:r>
            <a:r>
              <a:rPr lang="ko-KR" altLang="en-US" dirty="0" smtClean="0">
                <a:solidFill>
                  <a:schemeClr val="lt1"/>
                </a:solidFill>
              </a:rPr>
              <a:t>주차</a:t>
            </a:r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69" name="Google Shape;97;p18"/>
          <p:cNvSpPr txBox="1">
            <a:spLocks/>
          </p:cNvSpPr>
          <p:nvPr/>
        </p:nvSpPr>
        <p:spPr>
          <a:xfrm>
            <a:off x="13789572" y="5319553"/>
            <a:ext cx="2438400" cy="940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altLang="ko-KR" dirty="0">
                <a:solidFill>
                  <a:schemeClr val="lt1"/>
                </a:solidFill>
              </a:rPr>
              <a:t>4</a:t>
            </a:r>
            <a:r>
              <a:rPr lang="ko-KR" altLang="en-US" dirty="0" smtClean="0">
                <a:solidFill>
                  <a:schemeClr val="lt1"/>
                </a:solidFill>
              </a:rPr>
              <a:t>주차</a:t>
            </a:r>
            <a:endParaRPr lang="ko-KR" alt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1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"/>
          <p:cNvSpPr txBox="1"/>
          <p:nvPr/>
        </p:nvSpPr>
        <p:spPr>
          <a:xfrm>
            <a:off x="685800" y="560228"/>
            <a:ext cx="76007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ko-KR" altLang="en-US" sz="8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개발환</a:t>
            </a:r>
            <a:r>
              <a:rPr lang="ko-KR" altLang="en-US" sz="8000" b="1" spc="260" dirty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경</a:t>
            </a:r>
            <a:endParaRPr lang="en-US" sz="8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  <p:sp>
        <p:nvSpPr>
          <p:cNvPr id="23" name="AutoShape 2"/>
          <p:cNvSpPr/>
          <p:nvPr/>
        </p:nvSpPr>
        <p:spPr>
          <a:xfrm flipV="1">
            <a:off x="357646" y="1790700"/>
            <a:ext cx="6140106" cy="0"/>
          </a:xfrm>
          <a:prstGeom prst="line">
            <a:avLst/>
          </a:prstGeom>
          <a:ln w="38100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/>
          <p:cNvSpPr txBox="1"/>
          <p:nvPr/>
        </p:nvSpPr>
        <p:spPr>
          <a:xfrm>
            <a:off x="407570" y="2589358"/>
            <a:ext cx="3326230" cy="6668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Spring 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Tool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Suite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Java 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11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Apache 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Tomcat 9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MySQL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 HTML 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5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CSS 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Java 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Script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 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Jquery</a:t>
            </a:r>
            <a:endParaRPr lang="en-US" altLang="ko-KR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Maven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GitHub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 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Git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Slack</a:t>
            </a:r>
          </a:p>
        </p:txBody>
      </p:sp>
      <p:pic>
        <p:nvPicPr>
          <p:cNvPr id="1026" name="Picture 2" descr="C:\Users\dldbf\Downloads\pngwing.com (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2240751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ldbf\Downloads\pngwing.com (7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518" y="7344892"/>
            <a:ext cx="2880000" cy="151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ldbf\Downloads\pngwing.com (8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518" y="5220821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ldbf\Downloads\pngwing.com (9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400" y="709703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ldbf\Downloads\pngwing.com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009900"/>
            <a:ext cx="2880000" cy="249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ldbf\Downloads\pngwing.com (2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007" y="158615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ldbf\Downloads\pngwing.com (3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071" y="615196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ldbf\Downloads\pngwing.com (4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4564154"/>
            <a:ext cx="3600000" cy="22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dldbf\Downloads\pngwing.com (5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3559" y="1104900"/>
            <a:ext cx="4677041" cy="177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maven.apache.org/images/maven-logo-black-on-whit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8515349"/>
            <a:ext cx="3238500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15400" y="0"/>
            <a:ext cx="9372600" cy="10287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latin typeface="+mn-ea"/>
              </a:rPr>
              <a:t>디자인 패턴</a:t>
            </a:r>
            <a:endParaRPr lang="en-US" altLang="ko-KR" sz="4000" dirty="0" smtClean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endParaRPr lang="en-US" altLang="ko-KR" sz="4000" dirty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en-US" altLang="ko-KR" sz="4000" dirty="0" smtClean="0">
                <a:latin typeface="+mn-ea"/>
              </a:rPr>
              <a:t>REST</a:t>
            </a:r>
          </a:p>
          <a:p>
            <a:pPr marL="1371600" lvl="2" indent="-457200">
              <a:buFont typeface="Wingdings" panose="05000000000000000000" pitchFamily="2" charset="2"/>
              <a:buChar char="l"/>
            </a:pPr>
            <a:endParaRPr lang="en-US" altLang="ko-KR" sz="4000" dirty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en-US" altLang="ko-KR" sz="4000" dirty="0" err="1" smtClean="0">
                <a:latin typeface="+mn-ea"/>
              </a:rPr>
              <a:t>DataBase</a:t>
            </a:r>
            <a:endParaRPr lang="en-US" altLang="ko-KR" sz="4000" dirty="0" smtClean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endParaRPr lang="en-US" altLang="ko-KR" sz="4000" dirty="0">
              <a:latin typeface="+mn-ea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en-US" altLang="ko-KR" sz="4000" dirty="0" smtClean="0">
                <a:latin typeface="+mn-ea"/>
              </a:rPr>
              <a:t>Use Case</a:t>
            </a:r>
            <a:endParaRPr lang="en-US" altLang="ko-KR" sz="4000" dirty="0">
              <a:latin typeface="+mn-ea"/>
            </a:endParaRPr>
          </a:p>
        </p:txBody>
      </p:sp>
      <p:sp>
        <p:nvSpPr>
          <p:cNvPr id="2" name="TextBox 17"/>
          <p:cNvSpPr txBox="1"/>
          <p:nvPr/>
        </p:nvSpPr>
        <p:spPr>
          <a:xfrm>
            <a:off x="1672856" y="4838700"/>
            <a:ext cx="6477000" cy="1037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ko-KR" altLang="en-US" sz="11000" b="1" spc="260" dirty="0" smtClean="0">
                <a:solidFill>
                  <a:schemeClr val="accent6"/>
                </a:solidFill>
                <a:latin typeface="휴먼가는샘체" panose="02010504000101010101" pitchFamily="2" charset="-127"/>
                <a:ea typeface="휴먼가는샘체" panose="02010504000101010101" pitchFamily="2" charset="-127"/>
                <a:cs typeface="Extenda 20 Micro"/>
                <a:sym typeface="Extenda 20 Micro"/>
              </a:rPr>
              <a:t>설계 구조</a:t>
            </a:r>
            <a:endParaRPr lang="en-US" sz="11000" b="1" spc="260" dirty="0">
              <a:solidFill>
                <a:schemeClr val="accent6"/>
              </a:solidFill>
              <a:latin typeface="휴먼가는샘체" panose="02010504000101010101" pitchFamily="2" charset="-127"/>
              <a:ea typeface="휴먼가는샘체" panose="02010504000101010101" pitchFamily="2" charset="-127"/>
              <a:cs typeface="Extenda 20 Micro"/>
              <a:sym typeface="Extenda 20 Micro"/>
            </a:endParaRPr>
          </a:p>
        </p:txBody>
      </p:sp>
    </p:spTree>
    <p:extLst>
      <p:ext uri="{BB962C8B-B14F-4D97-AF65-F5344CB8AC3E}">
        <p14:creationId xmlns:p14="http://schemas.microsoft.com/office/powerpoint/2010/main" val="11364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748</Words>
  <Application>Microsoft Office PowerPoint</Application>
  <PresentationFormat>사용자 지정</PresentationFormat>
  <Paragraphs>216</Paragraphs>
  <Slides>35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0" baseType="lpstr">
      <vt:lpstr>굴림</vt:lpstr>
      <vt:lpstr>Arial</vt:lpstr>
      <vt:lpstr>Nanum Square</vt:lpstr>
      <vt:lpstr>Open Sans Bold</vt:lpstr>
      <vt:lpstr>Calibri</vt:lpstr>
      <vt:lpstr>Cinematografica</vt:lpstr>
      <vt:lpstr>Arial Unicode MS</vt:lpstr>
      <vt:lpstr>휴먼가는샘체</vt:lpstr>
      <vt:lpstr>210 디딤고딕 Light</vt:lpstr>
      <vt:lpstr>Wingdings</vt:lpstr>
      <vt:lpstr>Nanum Square Bold</vt:lpstr>
      <vt:lpstr>맑은 고딕</vt:lpstr>
      <vt:lpstr>210 디딤고딕</vt:lpstr>
      <vt:lpstr>Extenda 20 Micro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심플한 크리에이터 포트폴리오 프레젠테이션 </dc:title>
  <cp:lastModifiedBy>admin</cp:lastModifiedBy>
  <cp:revision>269</cp:revision>
  <dcterms:created xsi:type="dcterms:W3CDTF">2006-08-16T00:00:00Z</dcterms:created>
  <dcterms:modified xsi:type="dcterms:W3CDTF">2024-10-23T03:00:24Z</dcterms:modified>
  <dc:identifier>DAGSUKJzDpA</dc:identifier>
</cp:coreProperties>
</file>